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  <p:sldId id="259" r:id="rId5"/>
    <p:sldId id="260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C0CD8-9FEC-4D68-AF3B-6B99B5604634}" type="datetimeFigureOut">
              <a:rPr kumimoji="1" lang="ja-JP" altLang="en-US" smtClean="0"/>
              <a:t>2023/10/14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3A863-DAE0-42E2-9F0F-59AF158B12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39155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C0CD8-9FEC-4D68-AF3B-6B99B5604634}" type="datetimeFigureOut">
              <a:rPr kumimoji="1" lang="ja-JP" altLang="en-US" smtClean="0"/>
              <a:t>2023/10/14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3A863-DAE0-42E2-9F0F-59AF158B12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5125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C0CD8-9FEC-4D68-AF3B-6B99B5604634}" type="datetimeFigureOut">
              <a:rPr kumimoji="1" lang="ja-JP" altLang="en-US" smtClean="0"/>
              <a:t>2023/10/14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3A863-DAE0-42E2-9F0F-59AF158B12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0071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C0CD8-9FEC-4D68-AF3B-6B99B5604634}" type="datetimeFigureOut">
              <a:rPr kumimoji="1" lang="ja-JP" altLang="en-US" smtClean="0"/>
              <a:t>2023/10/14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3A863-DAE0-42E2-9F0F-59AF158B12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01411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C0CD8-9FEC-4D68-AF3B-6B99B5604634}" type="datetimeFigureOut">
              <a:rPr kumimoji="1" lang="ja-JP" altLang="en-US" smtClean="0"/>
              <a:t>2023/10/14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3A863-DAE0-42E2-9F0F-59AF158B12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6685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C0CD8-9FEC-4D68-AF3B-6B99B5604634}" type="datetimeFigureOut">
              <a:rPr kumimoji="1" lang="ja-JP" altLang="en-US" smtClean="0"/>
              <a:t>2023/10/14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3A863-DAE0-42E2-9F0F-59AF158B12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9869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C0CD8-9FEC-4D68-AF3B-6B99B5604634}" type="datetimeFigureOut">
              <a:rPr kumimoji="1" lang="ja-JP" altLang="en-US" smtClean="0"/>
              <a:t>2023/10/14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3A863-DAE0-42E2-9F0F-59AF158B12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601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C0CD8-9FEC-4D68-AF3B-6B99B5604634}" type="datetimeFigureOut">
              <a:rPr kumimoji="1" lang="ja-JP" altLang="en-US" smtClean="0"/>
              <a:t>2023/10/14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3A863-DAE0-42E2-9F0F-59AF158B12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5727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C0CD8-9FEC-4D68-AF3B-6B99B5604634}" type="datetimeFigureOut">
              <a:rPr kumimoji="1" lang="ja-JP" altLang="en-US" smtClean="0"/>
              <a:t>2023/10/14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3A863-DAE0-42E2-9F0F-59AF158B12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85428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C0CD8-9FEC-4D68-AF3B-6B99B5604634}" type="datetimeFigureOut">
              <a:rPr kumimoji="1" lang="ja-JP" altLang="en-US" smtClean="0"/>
              <a:t>2023/10/14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3A863-DAE0-42E2-9F0F-59AF158B12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2249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C0CD8-9FEC-4D68-AF3B-6B99B5604634}" type="datetimeFigureOut">
              <a:rPr kumimoji="1" lang="ja-JP" altLang="en-US" smtClean="0"/>
              <a:t>2023/10/14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3A863-DAE0-42E2-9F0F-59AF158B12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889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6C0CD8-9FEC-4D68-AF3B-6B99B5604634}" type="datetimeFigureOut">
              <a:rPr kumimoji="1" lang="ja-JP" altLang="en-US" smtClean="0"/>
              <a:t>2023/10/14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F3A863-DAE0-42E2-9F0F-59AF158B12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0789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2543154" y="406721"/>
            <a:ext cx="752962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5400" dirty="0">
                <a:latin typeface="HGP明朝E" panose="02020900000000000000" pitchFamily="18" charset="-128"/>
                <a:ea typeface="HGP明朝E" panose="02020900000000000000" pitchFamily="18" charset="-128"/>
              </a:rPr>
              <a:t>おすすめのアニメーション</a:t>
            </a:r>
          </a:p>
        </p:txBody>
      </p:sp>
      <p:sp>
        <p:nvSpPr>
          <p:cNvPr id="3" name="正方形/長方形 2"/>
          <p:cNvSpPr/>
          <p:nvPr/>
        </p:nvSpPr>
        <p:spPr>
          <a:xfrm>
            <a:off x="2543156" y="2002221"/>
            <a:ext cx="3400443" cy="882869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800" dirty="0"/>
              <a:t>フェード</a:t>
            </a:r>
          </a:p>
        </p:txBody>
      </p:sp>
      <p:sp>
        <p:nvSpPr>
          <p:cNvPr id="6" name="正方形/長方形 5"/>
          <p:cNvSpPr/>
          <p:nvPr/>
        </p:nvSpPr>
        <p:spPr>
          <a:xfrm>
            <a:off x="2543154" y="3739547"/>
            <a:ext cx="3400445" cy="81036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800" dirty="0"/>
              <a:t>スライドイン</a:t>
            </a:r>
          </a:p>
        </p:txBody>
      </p:sp>
      <p:sp>
        <p:nvSpPr>
          <p:cNvPr id="7" name="ストライプ矢印 6"/>
          <p:cNvSpPr/>
          <p:nvPr/>
        </p:nvSpPr>
        <p:spPr>
          <a:xfrm>
            <a:off x="2543154" y="5268805"/>
            <a:ext cx="3400445" cy="1289650"/>
          </a:xfrm>
          <a:prstGeom prst="striped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800" dirty="0"/>
              <a:t>ワイプ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6848298" y="2054093"/>
            <a:ext cx="449353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伝えたいメッセージを</a:t>
            </a:r>
            <a:endParaRPr kumimoji="1" lang="en-US" altLang="ja-JP" sz="2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効果的にかつ無難に表示できる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6848298" y="3729229"/>
            <a:ext cx="357020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強調したいメッセージや</a:t>
            </a:r>
            <a:endParaRPr kumimoji="1" lang="en-US" altLang="ja-JP" sz="2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画像にうってつけ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848298" y="5682797"/>
            <a:ext cx="35702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矢印や線等と相性がいい</a:t>
            </a:r>
            <a:endParaRPr kumimoji="1" lang="en-US" altLang="ja-JP" sz="2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31523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  <p:bldP spid="3" grpId="0" animBg="1"/>
      <p:bldP spid="6" grpId="0" animBg="1"/>
      <p:bldP spid="7" grpId="0" animBg="1"/>
      <p:bldP spid="8" grpId="0"/>
      <p:bldP spid="9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うさぎ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2137" y="2011657"/>
            <a:ext cx="2152650" cy="1604920"/>
          </a:xfrm>
          <a:prstGeom prst="rect">
            <a:avLst/>
          </a:prstGeom>
        </p:spPr>
      </p:pic>
      <p:pic>
        <p:nvPicPr>
          <p:cNvPr id="5" name="ちわわ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786" y="1874656"/>
            <a:ext cx="2178462" cy="1972134"/>
          </a:xfrm>
          <a:prstGeom prst="rect">
            <a:avLst/>
          </a:prstGeom>
        </p:spPr>
      </p:pic>
      <p:pic>
        <p:nvPicPr>
          <p:cNvPr id="6" name="ねこ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0091" y="3846790"/>
            <a:ext cx="1749779" cy="1670948"/>
          </a:xfrm>
          <a:prstGeom prst="rect">
            <a:avLst/>
          </a:prstGeom>
        </p:spPr>
      </p:pic>
      <p:sp>
        <p:nvSpPr>
          <p:cNvPr id="7" name="V 字形矢印 6"/>
          <p:cNvSpPr/>
          <p:nvPr/>
        </p:nvSpPr>
        <p:spPr>
          <a:xfrm>
            <a:off x="4438089" y="2419979"/>
            <a:ext cx="1024759" cy="788276"/>
          </a:xfrm>
          <a:prstGeom prst="notched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曲折矢印 7"/>
          <p:cNvSpPr/>
          <p:nvPr/>
        </p:nvSpPr>
        <p:spPr>
          <a:xfrm rot="5400000">
            <a:off x="9553903" y="2352271"/>
            <a:ext cx="993096" cy="1016904"/>
          </a:xfrm>
          <a:prstGeom prst="bent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9430091" y="6007257"/>
            <a:ext cx="22717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にゃお～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3191040" y="457200"/>
            <a:ext cx="596349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アニメーション設定の学習</a:t>
            </a:r>
          </a:p>
        </p:txBody>
      </p:sp>
    </p:spTree>
    <p:extLst>
      <p:ext uri="{BB962C8B-B14F-4D97-AF65-F5344CB8AC3E}">
        <p14:creationId xmlns:p14="http://schemas.microsoft.com/office/powerpoint/2010/main" val="1784719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accel="40000" decel="6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750"/>
                            </p:stCondLst>
                            <p:childTnLst>
                              <p:par>
                                <p:cTn id="1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repeatCount="2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/>
      <p:bldP spid="9" grpId="1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2068295" y="662152"/>
            <a:ext cx="805541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4000" dirty="0"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流れ星がきらめきながら落ちていく</a:t>
            </a: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8948" y="1504224"/>
            <a:ext cx="1742418" cy="1834124"/>
          </a:xfrm>
          <a:prstGeom prst="rect">
            <a:avLst/>
          </a:prstGeom>
        </p:spPr>
      </p:pic>
      <p:sp>
        <p:nvSpPr>
          <p:cNvPr id="4" name="星 5 3"/>
          <p:cNvSpPr/>
          <p:nvPr/>
        </p:nvSpPr>
        <p:spPr>
          <a:xfrm>
            <a:off x="1767840" y="1936268"/>
            <a:ext cx="1402080" cy="1402080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0779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accel="35000" decel="5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9167E-6 7.40741E-7 L -0.51953 0.46088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977" y="230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2" presetClass="exit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2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944068" y="662152"/>
            <a:ext cx="830387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4000" dirty="0"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クラスと名前が表示され、消えていく</a:t>
            </a:r>
          </a:p>
        </p:txBody>
      </p:sp>
      <p:sp>
        <p:nvSpPr>
          <p:cNvPr id="3" name="正方形/長方形 2"/>
          <p:cNvSpPr/>
          <p:nvPr/>
        </p:nvSpPr>
        <p:spPr>
          <a:xfrm>
            <a:off x="1944068" y="2758966"/>
            <a:ext cx="3085132" cy="122971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/>
              <a:t>1</a:t>
            </a:r>
            <a:r>
              <a:rPr kumimoji="1" lang="ja-JP" altLang="en-US" sz="4800" dirty="0"/>
              <a:t>年１組</a:t>
            </a:r>
          </a:p>
        </p:txBody>
      </p:sp>
      <p:sp>
        <p:nvSpPr>
          <p:cNvPr id="4" name="正方形/長方形 3"/>
          <p:cNvSpPr/>
          <p:nvPr/>
        </p:nvSpPr>
        <p:spPr>
          <a:xfrm>
            <a:off x="6421475" y="2758966"/>
            <a:ext cx="3085132" cy="1229710"/>
          </a:xfrm>
          <a:prstGeom prst="rect">
            <a:avLst/>
          </a:prstGeom>
          <a:solidFill>
            <a:schemeClr val="tx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800" dirty="0">
                <a:solidFill>
                  <a:srgbClr val="FFFF00"/>
                </a:solidFill>
              </a:rPr>
              <a:t>明徳花子</a:t>
            </a:r>
          </a:p>
        </p:txBody>
      </p:sp>
    </p:spTree>
    <p:extLst>
      <p:ext uri="{BB962C8B-B14F-4D97-AF65-F5344CB8AC3E}">
        <p14:creationId xmlns:p14="http://schemas.microsoft.com/office/powerpoint/2010/main" val="3316531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8" accel="60000" fill="hold" grpId="0" nodeType="clickEffect" p14:presetBounceEnd="6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0000">
                                          <p:cBhvr additive="base">
                                            <p:cTn id="7" dur="20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0000">
                                          <p:cBhvr additive="base">
                                            <p:cTn id="8" dur="20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9" fill="hold">
                                <p:stCondLst>
                                  <p:cond delay="2000"/>
                                </p:stCondLst>
                                <p:childTnLst>
                                  <p:par>
                                    <p:cTn id="10" presetID="22" presetClass="entr" presetSubtype="4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12" dur="1000"/>
                                            <p:tgtEl>
                                              <p:spTgt spid="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3" fill="hold">
                                <p:stCondLst>
                                  <p:cond delay="3000"/>
                                </p:stCondLst>
                                <p:childTnLst>
                                  <p:par>
                                    <p:cTn id="14" presetID="10" presetClass="exit" presetSubtype="0" fill="hold" grpId="1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15" dur="500"/>
                                            <p:tgtEl>
                                              <p:spTgt spid="3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499"/>
                                              </p:stCondLst>
                                            </p:cTn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7" fill="hold">
                                <p:stCondLst>
                                  <p:cond delay="3500"/>
                                </p:stCondLst>
                                <p:childTnLst>
                                  <p:par>
                                    <p:cTn id="18" presetID="22" presetClass="entr" presetSubtype="1" fill="hold" grpId="0" nodeType="afterEffect">
                                      <p:stCondLst>
                                        <p:cond delay="2000"/>
                                      </p:stCondLst>
                                      <p:childTnLst>
                                        <p:set>
                                          <p:cBhvr>
                                            <p:cTn id="1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20" dur="1000"/>
                                            <p:tgtEl>
                                              <p:spTgt spid="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1" fill="hold">
                                <p:stCondLst>
                                  <p:cond delay="6500"/>
                                </p:stCondLst>
                                <p:childTnLst>
                                  <p:par>
                                    <p:cTn id="22" presetID="10" presetClass="exit" presetSubtype="0" fill="hold" grpId="1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23" dur="500"/>
                                            <p:tgtEl>
                                              <p:spTgt spid="4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24" dur="1" fill="hold">
                                              <p:stCondLst>
                                                <p:cond delay="499"/>
                                              </p:stCondLst>
                                            </p:cTn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2" grpId="0"/>
          <p:bldP spid="3" grpId="0" animBg="1"/>
          <p:bldP spid="3" grpId="1" animBg="1"/>
          <p:bldP spid="4" grpId="0" animBg="1"/>
          <p:bldP spid="4" grpId="1" animBg="1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8" accel="6000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20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20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9" fill="hold">
                                <p:stCondLst>
                                  <p:cond delay="2000"/>
                                </p:stCondLst>
                                <p:childTnLst>
                                  <p:par>
                                    <p:cTn id="10" presetID="22" presetClass="entr" presetSubtype="4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12" dur="1000"/>
                                            <p:tgtEl>
                                              <p:spTgt spid="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3" fill="hold">
                                <p:stCondLst>
                                  <p:cond delay="3000"/>
                                </p:stCondLst>
                                <p:childTnLst>
                                  <p:par>
                                    <p:cTn id="14" presetID="10" presetClass="exit" presetSubtype="0" fill="hold" grpId="1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15" dur="500"/>
                                            <p:tgtEl>
                                              <p:spTgt spid="3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499"/>
                                              </p:stCondLst>
                                            </p:cTn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7" fill="hold">
                                <p:stCondLst>
                                  <p:cond delay="3500"/>
                                </p:stCondLst>
                                <p:childTnLst>
                                  <p:par>
                                    <p:cTn id="18" presetID="22" presetClass="entr" presetSubtype="1" fill="hold" grpId="0" nodeType="afterEffect">
                                      <p:stCondLst>
                                        <p:cond delay="2000"/>
                                      </p:stCondLst>
                                      <p:childTnLst>
                                        <p:set>
                                          <p:cBhvr>
                                            <p:cTn id="1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20" dur="1000"/>
                                            <p:tgtEl>
                                              <p:spTgt spid="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1" fill="hold">
                                <p:stCondLst>
                                  <p:cond delay="6500"/>
                                </p:stCondLst>
                                <p:childTnLst>
                                  <p:par>
                                    <p:cTn id="22" presetID="10" presetClass="exit" presetSubtype="0" fill="hold" grpId="1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23" dur="500"/>
                                            <p:tgtEl>
                                              <p:spTgt spid="4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24" dur="1" fill="hold">
                                              <p:stCondLst>
                                                <p:cond delay="499"/>
                                              </p:stCondLst>
                                            </p:cTn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2" grpId="0"/>
          <p:bldP spid="3" grpId="0" animBg="1"/>
          <p:bldP spid="3" grpId="1" animBg="1"/>
          <p:bldP spid="4" grpId="0" animBg="1"/>
          <p:bldP spid="4" grpId="1" animBg="1"/>
        </p:bldLst>
      </p:timing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/>
          <p:nvPr/>
        </p:nvSpPr>
        <p:spPr>
          <a:xfrm>
            <a:off x="974361" y="1537429"/>
            <a:ext cx="2368445" cy="214619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338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44444E-6 L -3.33333E-6 0.00023 C 0.00326 0.00208 0.00664 0.0037 0.00977 0.00648 C 0.01081 0.0074 0.01133 0.00972 0.01224 0.01088 C 0.01341 0.0125 0.01485 0.01365 0.01589 0.01527 C 0.01732 0.01736 0.01849 0.01944 0.01966 0.02175 C 0.0293 0.04166 0.03321 0.05902 0.0418 0.08518 C 0.04506 0.09537 0.0474 0.10671 0.05157 0.11574 C 0.0599 0.13402 0.08568 0.18912 0.09219 0.20972 C 0.09427 0.2162 0.09597 0.22314 0.09831 0.22939 C 0.10013 0.23402 0.10248 0.23796 0.10443 0.24259 C 0.10664 0.24745 0.10873 0.25254 0.11055 0.25787 C 0.11159 0.26064 0.11211 0.26388 0.11302 0.26643 C 0.11446 0.27037 0.11628 0.27407 0.11797 0.27754 C 0.11993 0.28125 0.12409 0.28842 0.12409 0.28865 C 0.125 0.2912 0.12591 0.29421 0.12657 0.29722 C 0.12709 0.2993 0.12722 0.30162 0.12787 0.3037 C 0.13464 0.32361 0.1319 0.31365 0.13894 0.32777 C 0.14024 0.33055 0.14141 0.33333 0.14258 0.33657 C 0.14466 0.34213 0.1487 0.35393 0.1487 0.35416 C 0.15183 0.37037 0.14727 0.35069 0.15365 0.36481 C 0.15443 0.36666 0.1543 0.36944 0.15482 0.37152 C 0.15547 0.37361 0.16055 0.38611 0.16107 0.3868 C 0.16315 0.38935 0.16836 0.3912 0.16836 0.39143 C 0.17084 0.38888 0.17422 0.38703 0.17578 0.3824 C 0.17826 0.37476 0.17826 0.3706 0.17943 0.36273 C 0.17982 0.36041 0.18034 0.35833 0.18073 0.35601 C 0.18125 0.35254 0.18125 0.34861 0.1819 0.34513 C 0.18334 0.33842 0.18516 0.33217 0.18685 0.32546 C 0.18763 0.31828 0.18841 0.31088 0.18933 0.3037 C 0.18959 0.30138 0.19024 0.2993 0.1905 0.29722 C 0.19102 0.29351 0.19128 0.28981 0.1918 0.28611 C 0.19271 0.27847 0.19427 0.26967 0.19545 0.26226 C 0.19623 0.24259 0.19636 0.23009 0.19792 0.21203 C 0.19857 0.20393 0.19961 0.19583 0.20039 0.18796 C 0.20131 0.17777 0.20183 0.16736 0.20287 0.1574 C 0.20326 0.153 0.20339 0.14838 0.20404 0.14421 C 0.20469 0.1405 0.20586 0.13703 0.20651 0.13333 C 0.21355 0.09074 0.20703 0.12083 0.21263 0.09606 C 0.21407 0.08078 0.21355 0.08379 0.21641 0.06782 C 0.21745 0.06111 0.21875 0.05463 0.22006 0.04814 C 0.22084 0.04375 0.22201 0.03958 0.22253 0.03495 C 0.22292 0.03125 0.22331 0.02777 0.2237 0.02407 C 0.22422 0.01967 0.22435 0.01527 0.225 0.01088 C 0.22565 0.00648 0.22657 0.00208 0.22748 -0.00209 C 0.22787 -0.0044 0.22813 -0.00672 0.22865 -0.0088 C 0.23086 -0.01806 0.23151 -0.02338 0.23477 -0.03056 C 0.23555 -0.03218 0.23646 -0.03357 0.23724 -0.03496 C 0.23763 -0.03797 0.23724 -0.04167 0.23855 -0.04375 C 0.23972 -0.04584 0.24193 -0.04445 0.24336 -0.04584 C 0.24701 -0.04954 0.24987 -0.05487 0.25326 -0.05903 C 0.25443 -0.06042 0.25573 -0.06181 0.2569 -0.06343 C 0.26563 -0.07593 0.2517 -0.05857 0.26302 -0.072 C 0.26472 -0.0713 0.2668 -0.072 0.26797 -0.06991 C 0.26953 -0.06713 0.2694 -0.0625 0.27045 -0.05903 C 0.2711 -0.05718 0.27214 -0.05602 0.27292 -0.05463 C 0.27526 -0.04213 0.2724 -0.05371 0.27787 -0.04144 C 0.27969 -0.03727 0.28112 -0.03287 0.28282 -0.02848 C 0.28737 -0.01528 0.29245 -0.00278 0.29623 0.01088 C 0.30013 0.02453 0.30013 0.02546 0.30495 0.03935 C 0.3056 0.04166 0.30664 0.04351 0.3073 0.04583 C 0.30925 0.05162 0.3181 0.078 0.32084 0.08958 C 0.32227 0.09537 0.32344 0.10115 0.32461 0.10694 C 0.32513 0.10995 0.325 0.11319 0.32578 0.11574 C 0.32657 0.11851 0.32839 0.1199 0.3293 0.12245 C 0.33086 0.12569 0.33164 0.13009 0.33321 0.13333 C 0.33503 0.13726 0.33802 0.13819 0.3405 0.13981 C 0.34388 0.13912 0.34753 0.1405 0.35026 0.13773 C 0.35287 0.13495 0.35352 0.1287 0.35534 0.12453 C 0.3599 0.11365 0.35782 0.11875 0.36146 0.10925 C 0.36185 0.10625 0.36198 0.10324 0.36263 0.10046 C 0.36368 0.09629 0.3694 0.08472 0.37006 0.0831 C 0.3711 0.08032 0.37162 0.07708 0.37253 0.0743 C 0.37696 0.06111 0.37618 0.06342 0.38112 0.05463 C 0.38425 0.03819 0.37969 0.05787 0.38607 0.04375 C 0.38685 0.04189 0.38646 0.03888 0.38724 0.03703 C 0.38907 0.0331 0.39141 0.02986 0.39336 0.02615 C 0.39466 0.02407 0.39558 0.02129 0.39714 0.01967 C 0.41055 0.00532 0.40482 0.00925 0.41315 0.00439 C 0.41341 0.00393 0.41966 -0.00579 0.42175 -0.0044 C 0.42422 -0.00278 0.42605 0.00115 0.42787 0.00439 C 0.43347 0.01435 0.43269 0.0162 0.43646 0.02847 C 0.43763 0.03217 0.43907 0.03541 0.44011 0.03935 C 0.44115 0.04282 0.44167 0.04675 0.44258 0.05023 C 0.44493 0.05833 0.44532 0.05601 0.4487 0.06342 C 0.44974 0.06527 0.45026 0.06782 0.45118 0.0699 C 0.45144 0.07037 0.45899 0.08726 0.46107 0.08958 C 0.4642 0.09305 0.47084 0.09838 0.47084 0.09861 C 0.47539 0.09675 0.48021 0.09722 0.48438 0.09398 C 0.48633 0.09259 0.48659 0.08773 0.48815 0.08518 C 0.48998 0.08194 0.49219 0.07939 0.49427 0.07638 L 0.50651 0.03935 C 0.50782 0.03564 0.50899 0.03194 0.51029 0.02847 C 0.51784 0.00648 0.51446 0.01782 0.51888 0.00208 C 0.52084 0.003 0.52344 0.00185 0.525 0.00439 C 0.52709 0.00763 0.52722 0.01342 0.52865 0.01736 C 0.53086 0.02361 0.53347 0.02939 0.53607 0.03495 C 0.54766 0.05925 0.53698 0.03078 0.54831 0.06111 C 0.55052 0.06689 0.55235 0.07291 0.55456 0.0787 C 0.55964 0.09236 0.56537 0.10671 0.57422 0.11365 C 0.57578 0.11481 0.57748 0.11504 0.57904 0.11574 C 0.58073 0.11504 0.58256 0.11527 0.58399 0.11365 C 0.59089 0.10601 0.58894 0.10023 0.59258 0.0875 C 0.5944 0.08125 0.59688 0.07592 0.59883 0.0699 C 0.60013 0.06574 0.60131 0.06134 0.60248 0.05671 C 0.60339 0.05324 0.60391 0.0493 0.60495 0.04583 C 0.60586 0.04259 0.60743 0.04004 0.6086 0.03703 C 0.61185 0.03935 0.6155 0.04027 0.61849 0.04375 C 0.61953 0.0449 0.61901 0.04838 0.61966 0.05023 C 0.62032 0.05208 0.62136 0.05324 0.62214 0.05463 C 0.62318 0.05995 0.62344 0.06342 0.62578 0.06782 C 0.62683 0.06967 0.62813 0.07083 0.62956 0.07199 C 0.62982 0.07245 0.63034 0.07199 0.63073 0.07199 L 0.6319 0.07199 " pathEditMode="relative" rAng="0" ptsTypes="AAAAAAAAAAAAAAAAAAAAAAAAAAAAAAAAAAAAAAAAAAAAAAAAAAA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589" y="159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380</TotalTime>
  <Words>56</Words>
  <Application>Microsoft Office PowerPoint</Application>
  <PresentationFormat>ワイド画面</PresentationFormat>
  <Paragraphs>15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2" baseType="lpstr">
      <vt:lpstr>AR P丸ゴシック体M</vt:lpstr>
      <vt:lpstr>HGP明朝E</vt:lpstr>
      <vt:lpstr>HG丸ｺﾞｼｯｸM-PRO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藤田</dc:creator>
  <cp:lastModifiedBy>保 藤田</cp:lastModifiedBy>
  <cp:revision>28</cp:revision>
  <dcterms:created xsi:type="dcterms:W3CDTF">2022-02-26T19:08:02Z</dcterms:created>
  <dcterms:modified xsi:type="dcterms:W3CDTF">2023-10-14T10:14:31Z</dcterms:modified>
</cp:coreProperties>
</file>