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6" r:id="rId6"/>
    <p:sldId id="259" r:id="rId7"/>
    <p:sldId id="267" r:id="rId8"/>
    <p:sldId id="268" r:id="rId9"/>
    <p:sldId id="269" r:id="rId10"/>
    <p:sldId id="260" r:id="rId11"/>
    <p:sldId id="270" r:id="rId12"/>
    <p:sldId id="271" r:id="rId13"/>
    <p:sldId id="261" r:id="rId14"/>
    <p:sldId id="262" r:id="rId15"/>
    <p:sldId id="263" r:id="rId16"/>
    <p:sldId id="264" r:id="rId17"/>
    <p:sldId id="265" r:id="rId1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9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77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25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53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95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03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26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21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47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75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40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3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B7D1F-44B0-49DA-9F9D-FB62B391479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1628-D2EF-4DCA-94F0-74B1D4CE7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89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ymorimo/542688966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ja/%E6%A4%8D%E7%89%A9/%E6%9E%9C%E7%89%A9/%E3%82%A2%E3%83%83%E3%83%97%E3%83%AB/%E6%9E%9C%E6%A8%B9%E5%9C%92%E3%80%81%E6%A0%84%E9%A4%8A%E3%80%81%E8%91%89%E3%80%81%E6%9E%9C%E7%89%A9%E3%80%81%E8%87%AA%E7%84%B6%E3%80%81%E3%81%8A%E3%81%84%E3%81%97%E3%81%84%E9%A3%9F%E3%81%B9%E7%89%A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ymorimo/542688966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44AC1EE-45D4-C451-057A-323682E0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14" y="2019756"/>
            <a:ext cx="8215373" cy="1077020"/>
          </a:xfrm>
        </p:spPr>
        <p:txBody>
          <a:bodyPr>
            <a:noAutofit/>
          </a:bodyPr>
          <a:lstStyle/>
          <a:p>
            <a:r>
              <a:rPr lang="ja-JP" altLang="en-US" sz="6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パワーポイントの便利技</a:t>
            </a:r>
          </a:p>
        </p:txBody>
      </p:sp>
    </p:spTree>
    <p:extLst>
      <p:ext uri="{BB962C8B-B14F-4D97-AF65-F5344CB8AC3E}">
        <p14:creationId xmlns:p14="http://schemas.microsoft.com/office/powerpoint/2010/main" val="401372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DA31B-E392-A730-B32F-8E52BF89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546" y="3088506"/>
            <a:ext cx="4408309" cy="922108"/>
          </a:xfrm>
        </p:spPr>
        <p:txBody>
          <a:bodyPr vert="horz" lIns="74295" tIns="37148" rIns="74295" bIns="37148" rtlCol="0" anchor="ctr"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④画面切り替え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F37DBB-6335-A61F-FE97-AA31686B8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80" y="592851"/>
            <a:ext cx="8684440" cy="500382"/>
          </a:xfrm>
          <a:prstGeom prst="rect">
            <a:avLst/>
          </a:prstGeom>
        </p:spPr>
      </p:pic>
      <p:pic>
        <p:nvPicPr>
          <p:cNvPr id="5" name="Picture 4" descr="ここですイラスト｜無料イラスト・フリー素材なら「イラストAC」の画像">
            <a:extLst>
              <a:ext uri="{FF2B5EF4-FFF2-40B4-BE49-F238E27FC236}">
                <a16:creationId xmlns:a16="http://schemas.microsoft.com/office/drawing/2014/main" id="{BF36D74D-B1D4-527C-0417-A829FE325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28" y="1093233"/>
            <a:ext cx="2200647" cy="16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4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パソコンの画面&#10;&#10;AI 生成コンテンツは誤りを含む可能性があります。">
            <a:extLst>
              <a:ext uri="{FF2B5EF4-FFF2-40B4-BE49-F238E27FC236}">
                <a16:creationId xmlns:a16="http://schemas.microsoft.com/office/drawing/2014/main" id="{F0D0A806-BF9A-075E-C3E5-DD45A883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3" y="482885"/>
            <a:ext cx="8445773" cy="5701299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887552A1-064C-7A6A-9201-0AA354AD7DE2}"/>
              </a:ext>
            </a:extLst>
          </p:cNvPr>
          <p:cNvSpPr/>
          <p:nvPr/>
        </p:nvSpPr>
        <p:spPr>
          <a:xfrm>
            <a:off x="3012157" y="724471"/>
            <a:ext cx="756644" cy="756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89"/>
          </a:p>
        </p:txBody>
      </p:sp>
    </p:spTree>
    <p:extLst>
      <p:ext uri="{BB962C8B-B14F-4D97-AF65-F5344CB8AC3E}">
        <p14:creationId xmlns:p14="http://schemas.microsoft.com/office/powerpoint/2010/main" val="32581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, Word&#10;&#10;AI 生成コンテンツは誤りを含む可能性があります。">
            <a:extLst>
              <a:ext uri="{FF2B5EF4-FFF2-40B4-BE49-F238E27FC236}">
                <a16:creationId xmlns:a16="http://schemas.microsoft.com/office/drawing/2014/main" id="{95EB3EB2-A919-83F4-8858-96C5B2A8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8" y="490789"/>
            <a:ext cx="8445356" cy="5846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39BA8BB-38E4-53E0-E663-505587B75879}"/>
              </a:ext>
            </a:extLst>
          </p:cNvPr>
          <p:cNvSpPr/>
          <p:nvPr/>
        </p:nvSpPr>
        <p:spPr>
          <a:xfrm>
            <a:off x="971157" y="2680567"/>
            <a:ext cx="1504915" cy="1316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2271B38-0FC4-4C63-3AC8-2E324419E0BB}"/>
              </a:ext>
            </a:extLst>
          </p:cNvPr>
          <p:cNvSpPr/>
          <p:nvPr/>
        </p:nvSpPr>
        <p:spPr>
          <a:xfrm>
            <a:off x="3041534" y="2434101"/>
            <a:ext cx="1191419" cy="18380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BDDBCE4-0F8C-065B-11D5-8611644C65F0}"/>
              </a:ext>
            </a:extLst>
          </p:cNvPr>
          <p:cNvSpPr/>
          <p:nvPr/>
        </p:nvSpPr>
        <p:spPr>
          <a:xfrm>
            <a:off x="6064474" y="3106404"/>
            <a:ext cx="1384290" cy="4926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787FC1-8326-B55D-EC29-88F0766895D0}"/>
              </a:ext>
            </a:extLst>
          </p:cNvPr>
          <p:cNvSpPr/>
          <p:nvPr/>
        </p:nvSpPr>
        <p:spPr>
          <a:xfrm>
            <a:off x="3305472" y="4437327"/>
            <a:ext cx="2910393" cy="867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9" name="矢印: 右カーブ 8">
            <a:extLst>
              <a:ext uri="{FF2B5EF4-FFF2-40B4-BE49-F238E27FC236}">
                <a16:creationId xmlns:a16="http://schemas.microsoft.com/office/drawing/2014/main" id="{03170753-EC52-03FD-D9D7-D43CC4F772B8}"/>
              </a:ext>
            </a:extLst>
          </p:cNvPr>
          <p:cNvSpPr/>
          <p:nvPr/>
        </p:nvSpPr>
        <p:spPr>
          <a:xfrm rot="20115614">
            <a:off x="2532011" y="4205999"/>
            <a:ext cx="715511" cy="91526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813E04-69BC-5F4D-238D-7C57D5D6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04" y="3102394"/>
            <a:ext cx="4805335" cy="1077020"/>
          </a:xfrm>
        </p:spPr>
        <p:txBody>
          <a:bodyPr vert="horz" lIns="74295" tIns="37148" rIns="74295" bIns="37148" rtlCol="0" anchor="ctr"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⑤デザインの変更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A30E2B-4104-9B0A-4A09-46773B9B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9" y="616449"/>
            <a:ext cx="8730881" cy="551870"/>
          </a:xfrm>
          <a:prstGeom prst="rect">
            <a:avLst/>
          </a:prstGeom>
        </p:spPr>
      </p:pic>
      <p:pic>
        <p:nvPicPr>
          <p:cNvPr id="3074" name="Picture 2" descr="ここですイラスト｜無料イラスト・フリー素材なら「イラストAC」の画像">
            <a:extLst>
              <a:ext uri="{FF2B5EF4-FFF2-40B4-BE49-F238E27FC236}">
                <a16:creationId xmlns:a16="http://schemas.microsoft.com/office/drawing/2014/main" id="{A8BD7ECF-7EBC-64C9-5C66-CC755D08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8" y="1168319"/>
            <a:ext cx="2298894" cy="17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65DDE-6607-B4F1-5AF8-0250DB3A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4" y="651926"/>
            <a:ext cx="2370387" cy="696719"/>
          </a:xfrm>
        </p:spPr>
        <p:txBody>
          <a:bodyPr vert="horz" lIns="74295" tIns="37148" rIns="74295" bIns="37148" rtlCol="0" anchor="ctr"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⑥変形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 descr="飛行機">
                <a:extLst>
                  <a:ext uri="{FF2B5EF4-FFF2-40B4-BE49-F238E27FC236}">
                    <a16:creationId xmlns:a16="http://schemas.microsoft.com/office/drawing/2014/main" id="{95DDDE6A-F2C1-10A7-BB18-0FD5FE7846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67198937"/>
                  </p:ext>
                </p:extLst>
              </p:nvPr>
            </p:nvGraphicFramePr>
            <p:xfrm>
              <a:off x="580864" y="4524643"/>
              <a:ext cx="1853856" cy="121042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853856" cy="1210424"/>
                    </a:xfrm>
                    <a:prstGeom prst="rect">
                      <a:avLst/>
                    </a:prstGeom>
                  </am3d:spPr>
                  <am3d:camera>
                    <am3d:pos x="0" y="0" z="637718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74022" d="1000000"/>
                    <am3d:preTrans dx="0" dy="-5522222" dz="-5463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640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 descr="飛行機">
                <a:extLst>
                  <a:ext uri="{FF2B5EF4-FFF2-40B4-BE49-F238E27FC236}">
                    <a16:creationId xmlns:a16="http://schemas.microsoft.com/office/drawing/2014/main" id="{95DDDE6A-F2C1-10A7-BB18-0FD5FE7846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864" y="4524643"/>
                <a:ext cx="1853856" cy="12104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52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4894E-40B6-7F35-C443-E4CE40C76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モデル 2" descr="飛行機">
                <a:extLst>
                  <a:ext uri="{FF2B5EF4-FFF2-40B4-BE49-F238E27FC236}">
                    <a16:creationId xmlns:a16="http://schemas.microsoft.com/office/drawing/2014/main" id="{7BF7D2A2-F3C4-3106-B8D0-8F0603A01B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0179665"/>
                  </p:ext>
                </p:extLst>
              </p:nvPr>
            </p:nvGraphicFramePr>
            <p:xfrm>
              <a:off x="6634863" y="780648"/>
              <a:ext cx="2913087" cy="158403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13087" cy="1584039"/>
                    </a:xfrm>
                    <a:prstGeom prst="rect">
                      <a:avLst/>
                    </a:prstGeom>
                  </am3d:spPr>
                  <am3d:camera>
                    <am3d:pos x="0" y="0" z="637718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74022" d="1000000"/>
                    <am3d:preTrans dx="0" dy="-5522222" dz="-54636"/>
                    <am3d:scale>
                      <am3d:sx n="1000000" d="1000000"/>
                      <am3d:sy n="1000000" d="1000000"/>
                      <am3d:sz n="1000000" d="1000000"/>
                    </am3d:scale>
                    <am3d:rot ax="-2577412" ay="2083322" az="-167637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368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モデル 2" descr="飛行機">
                <a:extLst>
                  <a:ext uri="{FF2B5EF4-FFF2-40B4-BE49-F238E27FC236}">
                    <a16:creationId xmlns:a16="http://schemas.microsoft.com/office/drawing/2014/main" id="{7BF7D2A2-F3C4-3106-B8D0-8F0603A01B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4863" y="780648"/>
                <a:ext cx="2913087" cy="15840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26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61402-38AB-09B8-F9F8-BCA57CA2B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みかん">
            <a:extLst>
              <a:ext uri="{FF2B5EF4-FFF2-40B4-BE49-F238E27FC236}">
                <a16:creationId xmlns:a16="http://schemas.microsoft.com/office/drawing/2014/main" id="{99C44282-5EFD-CBB8-E21D-8B79ABC3C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797" r="16797"/>
          <a:stretch>
            <a:fillRect/>
          </a:stretch>
        </p:blipFill>
        <p:spPr>
          <a:xfrm rot="3473953">
            <a:off x="6269164" y="1120561"/>
            <a:ext cx="2523600" cy="2523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473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22FAA-4FD7-C652-605A-89A61E7FA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!!みかん">
            <a:extLst>
              <a:ext uri="{FF2B5EF4-FFF2-40B4-BE49-F238E27FC236}">
                <a16:creationId xmlns:a16="http://schemas.microsoft.com/office/drawing/2014/main" id="{D3D332F6-D22E-154E-4EAE-47DFBF291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20" r="28771"/>
          <a:stretch>
            <a:fillRect/>
          </a:stretch>
        </p:blipFill>
        <p:spPr>
          <a:xfrm rot="17485979">
            <a:off x="824819" y="3025090"/>
            <a:ext cx="2677716" cy="26777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7359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AE215F-18B2-584E-98E3-E34191B1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17" y="905571"/>
            <a:ext cx="7737966" cy="4734941"/>
          </a:xfrm>
        </p:spPr>
        <p:txBody>
          <a:bodyPr>
            <a:normAutofit fontScale="90000"/>
          </a:bodyPr>
          <a:lstStyle/>
          <a:p>
            <a:pPr>
              <a:lnSpc>
                <a:spcPts val="6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 真ん中に配置する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 トリミング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 おすすめのアニメーション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  おすすめの画面切り替え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  デザインの変更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  変形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1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4F37A-1A28-4D02-5CE3-D2586C19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E9D086D-4C9F-92F0-0C9B-847D7E3D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62" y="529482"/>
            <a:ext cx="5244221" cy="832767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①真ん中に配置する</a:t>
            </a:r>
          </a:p>
        </p:txBody>
      </p:sp>
      <p:pic>
        <p:nvPicPr>
          <p:cNvPr id="6" name="図 5" descr="テキスト, ホワイトボ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81DBB7CC-3E7D-8962-04BB-FBA8A576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71" y="4633338"/>
            <a:ext cx="2771455" cy="1899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677ED1-DAB6-62D7-B500-E10BD6B9F069}"/>
              </a:ext>
            </a:extLst>
          </p:cNvPr>
          <p:cNvSpPr txBox="1"/>
          <p:nvPr/>
        </p:nvSpPr>
        <p:spPr>
          <a:xfrm>
            <a:off x="7650394" y="4656542"/>
            <a:ext cx="1822378" cy="1492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275" b="1" dirty="0"/>
              <a:t>→</a:t>
            </a:r>
            <a:r>
              <a:rPr lang="en-US" altLang="ja-JP" sz="2275" b="1" dirty="0"/>
              <a:t>C</a:t>
            </a:r>
            <a:r>
              <a:rPr lang="ja-JP" altLang="en-US" sz="2275" b="1" dirty="0"/>
              <a:t>　</a:t>
            </a:r>
            <a:endParaRPr lang="en-US" altLang="ja-JP" sz="2275" b="1" dirty="0"/>
          </a:p>
          <a:p>
            <a:r>
              <a:rPr lang="ja-JP" altLang="en-US" sz="2275" b="1" dirty="0">
                <a:solidFill>
                  <a:srgbClr val="FF0000"/>
                </a:solidFill>
              </a:rPr>
              <a:t>　せ</a:t>
            </a:r>
            <a:r>
              <a:rPr lang="ja-JP" altLang="en-US" sz="2275" b="1" dirty="0"/>
              <a:t>んたー</a:t>
            </a:r>
            <a:endParaRPr lang="en-US" altLang="ja-JP" sz="2275" b="1" dirty="0"/>
          </a:p>
          <a:p>
            <a:r>
              <a:rPr lang="ja-JP" altLang="en-US" sz="2275" b="1" dirty="0"/>
              <a:t>→</a:t>
            </a:r>
            <a:r>
              <a:rPr lang="en-US" altLang="ja-JP" sz="2275" b="1" dirty="0"/>
              <a:t>M</a:t>
            </a:r>
          </a:p>
          <a:p>
            <a:r>
              <a:rPr lang="ja-JP" altLang="en-US" sz="2275" b="1" dirty="0">
                <a:solidFill>
                  <a:srgbClr val="FF0000"/>
                </a:solidFill>
              </a:rPr>
              <a:t>　ま</a:t>
            </a:r>
            <a:r>
              <a:rPr lang="ja-JP" altLang="en-US" sz="2275" b="1" dirty="0"/>
              <a:t>んなか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F734E6E-D0C5-1D99-7E33-B68E8F70C918}"/>
              </a:ext>
            </a:extLst>
          </p:cNvPr>
          <p:cNvSpPr/>
          <p:nvPr/>
        </p:nvSpPr>
        <p:spPr>
          <a:xfrm>
            <a:off x="8320782" y="543687"/>
            <a:ext cx="851471" cy="851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164486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2F2FF-AC0C-82AE-B217-62D6724F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4" y="432637"/>
            <a:ext cx="3734167" cy="863674"/>
          </a:xfrm>
        </p:spPr>
        <p:txBody>
          <a:bodyPr vert="horz" lIns="74295" tIns="37148" rIns="74295" bIns="37148" rtlCol="0" anchor="ctr"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②トリミング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037310-76DA-A962-0027-9F944F9F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8952" y="2984829"/>
            <a:ext cx="3844430" cy="25529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8FE55C9-8CE1-AE76-D472-B43E232D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797" r="16797"/>
          <a:stretch>
            <a:fillRect/>
          </a:stretch>
        </p:blipFill>
        <p:spPr>
          <a:xfrm>
            <a:off x="8400690" y="1204484"/>
            <a:ext cx="863675" cy="863675"/>
          </a:xfrm>
          <a:prstGeom prst="ellipse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4F7BF37B-AAC8-8AF1-F1F9-812E56A00FB1}"/>
              </a:ext>
            </a:extLst>
          </p:cNvPr>
          <p:cNvSpPr txBox="1">
            <a:spLocks/>
          </p:cNvSpPr>
          <p:nvPr/>
        </p:nvSpPr>
        <p:spPr>
          <a:xfrm>
            <a:off x="5655424" y="1296311"/>
            <a:ext cx="2540861" cy="86367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57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まるにする</a:t>
            </a:r>
          </a:p>
        </p:txBody>
      </p:sp>
    </p:spTree>
    <p:extLst>
      <p:ext uri="{BB962C8B-B14F-4D97-AF65-F5344CB8AC3E}">
        <p14:creationId xmlns:p14="http://schemas.microsoft.com/office/powerpoint/2010/main" val="146784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5146" y="365587"/>
            <a:ext cx="7645042" cy="84253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4875" dirty="0">
                <a:latin typeface="HGP明朝E" panose="02020900000000000000" pitchFamily="18" charset="-128"/>
                <a:ea typeface="HGP明朝E" panose="02020900000000000000" pitchFamily="18" charset="-128"/>
              </a:rPr>
              <a:t>③ おすすめのアニメーション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189869" y="2137657"/>
            <a:ext cx="2781752" cy="8736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69" b="1" dirty="0"/>
              <a:t>フェード</a:t>
            </a:r>
          </a:p>
        </p:txBody>
      </p:sp>
      <p:sp>
        <p:nvSpPr>
          <p:cNvPr id="6" name="楕円 5"/>
          <p:cNvSpPr/>
          <p:nvPr/>
        </p:nvSpPr>
        <p:spPr>
          <a:xfrm>
            <a:off x="1189869" y="3549967"/>
            <a:ext cx="2781752" cy="10752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50" b="1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スライド</a:t>
            </a:r>
            <a:endParaRPr lang="en-US" altLang="ja-JP" sz="3250" b="1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pPr algn="ctr"/>
            <a:r>
              <a:rPr lang="ja-JP" altLang="en-US" sz="3250" b="1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イン</a:t>
            </a:r>
          </a:p>
        </p:txBody>
      </p:sp>
      <p:sp>
        <p:nvSpPr>
          <p:cNvPr id="7" name="ストライプ矢印 6"/>
          <p:cNvSpPr/>
          <p:nvPr/>
        </p:nvSpPr>
        <p:spPr>
          <a:xfrm>
            <a:off x="1189871" y="4870397"/>
            <a:ext cx="2781752" cy="1134025"/>
          </a:xfrm>
          <a:prstGeom prst="stripedRightArrow">
            <a:avLst>
              <a:gd name="adj1" fmla="val 5449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63" b="1" dirty="0"/>
              <a:t>ワイプ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14523" y="2030026"/>
            <a:ext cx="478688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伝えたいメッセージを</a:t>
            </a:r>
            <a:endParaRPr lang="en-US" altLang="ja-JP" sz="32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効果的にかつ無難に表示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14523" y="3549968"/>
            <a:ext cx="478688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強調したいメッセージや</a:t>
            </a:r>
            <a:endParaRPr lang="en-US" altLang="ja-JP" sz="32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画像にうってつけ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4523" y="5149829"/>
            <a:ext cx="4786888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矢印や線等と相性がいい</a:t>
            </a:r>
            <a:endParaRPr lang="en-US" altLang="ja-JP" sz="32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5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BAD9B3-B92A-34E3-6642-BFB713F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786" y="3088991"/>
            <a:ext cx="4713832" cy="1077020"/>
          </a:xfrm>
        </p:spPr>
        <p:txBody>
          <a:bodyPr vert="horz" lIns="74295" tIns="37148" rIns="74295" bIns="37148" rtlCol="0" anchor="ctr"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③アニメーション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227904-3F46-2BFB-AD4E-D5B5FF1A0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5" y="585627"/>
            <a:ext cx="8754102" cy="473265"/>
          </a:xfrm>
          <a:prstGeom prst="rect">
            <a:avLst/>
          </a:prstGeom>
        </p:spPr>
      </p:pic>
      <p:pic>
        <p:nvPicPr>
          <p:cNvPr id="1028" name="Picture 4" descr="ここですイラスト｜無料イラスト・フリー素材なら「イラストAC」の画像">
            <a:extLst>
              <a:ext uri="{FF2B5EF4-FFF2-40B4-BE49-F238E27FC236}">
                <a16:creationId xmlns:a16="http://schemas.microsoft.com/office/drawing/2014/main" id="{361BA63C-99C5-F2FF-F0D3-27224C694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68" y="1058892"/>
            <a:ext cx="2180267" cy="16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6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D4F88FF-E854-25AF-1429-F597A4F6B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3" y="449081"/>
            <a:ext cx="8167955" cy="5910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2D7CBC23-FB5C-75A7-82BE-B1E207AB0477}"/>
              </a:ext>
            </a:extLst>
          </p:cNvPr>
          <p:cNvSpPr/>
          <p:nvPr/>
        </p:nvSpPr>
        <p:spPr>
          <a:xfrm>
            <a:off x="2659682" y="732629"/>
            <a:ext cx="1068729" cy="1029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89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8F80EA8-130A-05C0-8148-A9028E78C492}"/>
              </a:ext>
            </a:extLst>
          </p:cNvPr>
          <p:cNvSpPr/>
          <p:nvPr/>
        </p:nvSpPr>
        <p:spPr>
          <a:xfrm>
            <a:off x="1098136" y="1586553"/>
            <a:ext cx="1068729" cy="1003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89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1CE9DA2-7628-45E0-7529-28B60B81EEC1}"/>
              </a:ext>
            </a:extLst>
          </p:cNvPr>
          <p:cNvSpPr/>
          <p:nvPr/>
        </p:nvSpPr>
        <p:spPr>
          <a:xfrm>
            <a:off x="4191640" y="737017"/>
            <a:ext cx="1107970" cy="107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89"/>
          </a:p>
        </p:txBody>
      </p:sp>
    </p:spTree>
    <p:extLst>
      <p:ext uri="{BB962C8B-B14F-4D97-AF65-F5344CB8AC3E}">
        <p14:creationId xmlns:p14="http://schemas.microsoft.com/office/powerpoint/2010/main" val="398885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AC38826-F93C-E365-4F81-1ADDEFDC6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8" y="449170"/>
            <a:ext cx="8116584" cy="5943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102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E309-3AAC-4EC6-00EA-56A427506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5FFF40-0C1D-7558-2347-FDCAAA10F448}"/>
              </a:ext>
            </a:extLst>
          </p:cNvPr>
          <p:cNvSpPr txBox="1"/>
          <p:nvPr/>
        </p:nvSpPr>
        <p:spPr>
          <a:xfrm>
            <a:off x="1199760" y="810315"/>
            <a:ext cx="6635150" cy="84253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4875" dirty="0">
                <a:latin typeface="HGP明朝E" panose="02020900000000000000" pitchFamily="18" charset="-128"/>
                <a:ea typeface="HGP明朝E" panose="02020900000000000000" pitchFamily="18" charset="-128"/>
              </a:rPr>
              <a:t>おすすめの画面切り替え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600EDC-BBE0-7B70-7799-EED23717A27B}"/>
              </a:ext>
            </a:extLst>
          </p:cNvPr>
          <p:cNvSpPr txBox="1"/>
          <p:nvPr/>
        </p:nvSpPr>
        <p:spPr>
          <a:xfrm>
            <a:off x="1237009" y="1989091"/>
            <a:ext cx="7221849" cy="967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688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画面切り替え　　</a:t>
            </a:r>
            <a:r>
              <a:rPr lang="ja-JP" altLang="en-US" sz="4875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フェード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004E21-D164-D560-257A-66D5E27398AC}"/>
              </a:ext>
            </a:extLst>
          </p:cNvPr>
          <p:cNvSpPr txBox="1"/>
          <p:nvPr/>
        </p:nvSpPr>
        <p:spPr>
          <a:xfrm>
            <a:off x="1216821" y="3429001"/>
            <a:ext cx="7993804" cy="9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688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効果のｵﾌﾟｼｮﾝ　</a:t>
            </a:r>
            <a:r>
              <a:rPr lang="ja-JP" altLang="en-US" sz="5281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ｽﾑｰｽ（</a:t>
            </a:r>
            <a:r>
              <a:rPr lang="en-US" altLang="ja-JP" sz="5281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S</a:t>
            </a:r>
            <a:r>
              <a:rPr lang="ja-JP" altLang="en-US" sz="5281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D65251-2E6D-E010-21CB-B79558404C4F}"/>
              </a:ext>
            </a:extLst>
          </p:cNvPr>
          <p:cNvSpPr txBox="1"/>
          <p:nvPr/>
        </p:nvSpPr>
        <p:spPr>
          <a:xfrm>
            <a:off x="1216822" y="4868911"/>
            <a:ext cx="7435049" cy="967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688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期間（</a:t>
            </a:r>
            <a:r>
              <a:rPr lang="en-US" altLang="ja-JP" sz="5688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D</a:t>
            </a:r>
            <a:r>
              <a:rPr lang="ja-JP" altLang="en-US" sz="5688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）の設定　</a:t>
            </a:r>
            <a:r>
              <a:rPr lang="ja-JP" altLang="en-US" sz="5281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０．５秒</a:t>
            </a:r>
          </a:p>
        </p:txBody>
      </p:sp>
    </p:spTree>
    <p:extLst>
      <p:ext uri="{BB962C8B-B14F-4D97-AF65-F5344CB8AC3E}">
        <p14:creationId xmlns:p14="http://schemas.microsoft.com/office/powerpoint/2010/main" val="23511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</TotalTime>
  <Words>113</Words>
  <Application>Microsoft Office PowerPoint</Application>
  <PresentationFormat>A4 210 x 297 mm</PresentationFormat>
  <Paragraphs>27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AR P丸ゴシック体E</vt:lpstr>
      <vt:lpstr>AR P明朝体U</vt:lpstr>
      <vt:lpstr>HGP明朝E</vt:lpstr>
      <vt:lpstr>HG丸ｺﾞｼｯｸM-PRO</vt:lpstr>
      <vt:lpstr>メイリオ</vt:lpstr>
      <vt:lpstr>Arial</vt:lpstr>
      <vt:lpstr>Calibri</vt:lpstr>
      <vt:lpstr>Calibri Light</vt:lpstr>
      <vt:lpstr>Office テーマ</vt:lpstr>
      <vt:lpstr>パワーポイントの便利技</vt:lpstr>
      <vt:lpstr>①  真ん中に配置する ②  トリミング ③  おすすめのアニメーション ④  おすすめの画面切り替え ⑤  デザインの変更 ⑥  変形</vt:lpstr>
      <vt:lpstr>①真ん中に配置する</vt:lpstr>
      <vt:lpstr>②トリミング</vt:lpstr>
      <vt:lpstr>PowerPoint プレゼンテーション</vt:lpstr>
      <vt:lpstr>③アニメーション</vt:lpstr>
      <vt:lpstr>PowerPoint プレゼンテーション</vt:lpstr>
      <vt:lpstr>PowerPoint プレゼンテーション</vt:lpstr>
      <vt:lpstr>PowerPoint プレゼンテーション</vt:lpstr>
      <vt:lpstr>④画面切り替え</vt:lpstr>
      <vt:lpstr>PowerPoint プレゼンテーション</vt:lpstr>
      <vt:lpstr>PowerPoint プレゼンテーション</vt:lpstr>
      <vt:lpstr>⑤デザインの変更</vt:lpstr>
      <vt:lpstr>⑥変形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保 藤田</dc:creator>
  <cp:lastModifiedBy>保 藤田</cp:lastModifiedBy>
  <cp:revision>11</cp:revision>
  <cp:lastPrinted>2025-12-23T12:36:12Z</cp:lastPrinted>
  <dcterms:created xsi:type="dcterms:W3CDTF">2025-12-10T18:36:27Z</dcterms:created>
  <dcterms:modified xsi:type="dcterms:W3CDTF">2025-12-23T12:36:35Z</dcterms:modified>
</cp:coreProperties>
</file>