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94" r:id="rId2"/>
    <p:sldId id="300" r:id="rId3"/>
    <p:sldId id="281" r:id="rId4"/>
    <p:sldId id="299" r:id="rId5"/>
  </p:sldIdLst>
  <p:sldSz cx="12192000" cy="6858000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  <a:srgbClr val="FF33CC"/>
    <a:srgbClr val="FDCB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9" d="100"/>
          <a:sy n="99" d="100"/>
        </p:scale>
        <p:origin x="10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2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36137B-9DE3-46DF-893D-436869742FE0}" type="datetimeFigureOut">
              <a:rPr kumimoji="1" lang="ja-JP" altLang="en-US" smtClean="0"/>
              <a:t>2025/8/10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9FFF19-1229-48CE-A3BF-8702739998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3112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51A2B8-F376-0944-AE43-FE7A04FCBC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A118F41-A4E1-C037-0D1B-8DC5C5699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8394A0-DAC5-B748-AAA7-A6202FA1A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E6B0D-9FB8-4E15-9D88-F2035FE6859F}" type="datetime3">
              <a:rPr kumimoji="1" lang="ja-JP" altLang="en-US" smtClean="0"/>
              <a:t>令和7年8月10日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2F6B19-2BA0-5594-211F-F70AB9F22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6E6EEAA-79CF-D3E7-06F9-BEBD311EF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1E1E-E698-4A57-A2EC-C29C82AA54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5269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D695D6-56AC-6CE1-AD9F-5717B03FD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824A0C-9651-1030-4382-970E5EAA9A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5719F6-1E27-1BAA-3CD2-B5528F33E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5BC23-BC5F-4AB0-A7D5-4A5967A7C0CA}" type="datetime3">
              <a:rPr kumimoji="1" lang="ja-JP" altLang="en-US" smtClean="0"/>
              <a:t>令和7年8月10日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0B5179-8399-91E9-DB3C-068C8B4D6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6213648-40CB-E9BA-5690-A62FC68EF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1E1E-E698-4A57-A2EC-C29C82AA54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3325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516B8E2-9E5A-C6DB-68C0-DAA6AA8843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CBF4FCE-428C-B9C1-62BE-268F50D9CA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2349239-E755-C5D4-0EF6-01B2FAEE4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D1A88-DED2-4E8D-97E8-B8D3A10DAF83}" type="datetime3">
              <a:rPr kumimoji="1" lang="ja-JP" altLang="en-US" smtClean="0"/>
              <a:t>令和7年8月10日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287C02-6F23-B47B-29E4-F72D28129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0CA504-F8CA-4E83-4F69-481D18986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1E1E-E698-4A57-A2EC-C29C82AA54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9320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C2FC4B-A9FE-27A3-BE28-F845D8FB6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42337A-7050-3032-8D7E-27C8A92DE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1441A97-D1B6-F018-FA04-575FB414C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31B46-647B-4FB3-AE2D-140F0585C1CB}" type="datetime3">
              <a:rPr kumimoji="1" lang="ja-JP" altLang="en-US" smtClean="0"/>
              <a:t>令和7年8月10日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19516E-2235-92AD-42BD-FEA984F72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1C3662-81B9-9D40-6231-6400A1826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1E1E-E698-4A57-A2EC-C29C82AA54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6599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A4C6E7-7BBF-A36E-6694-A4608B8BB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5C37BA5-0586-9B0C-5BC8-53E5E663D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FACF43-98DB-8485-5E88-32988BF8A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2EF0-04BC-4FF0-921F-4DA8900D7AC3}" type="datetime3">
              <a:rPr kumimoji="1" lang="ja-JP" altLang="en-US" smtClean="0"/>
              <a:t>令和7年8月10日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52B088-79D3-7C3F-9343-5648AC00D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064435-F3D2-7744-3AB9-5578D453F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1E1E-E698-4A57-A2EC-C29C82AA54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8577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0F0F8D-C7E2-26AC-2E8F-A2031DF2F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221EFE-21F9-960A-8FC9-6D17DACEAB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F1241EB-15AD-C6B5-566C-659EACD5F4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ECD38AE-638D-66B1-A72B-8432CDB4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14AB3-41DD-4407-99B5-971B7E5F99A3}" type="datetime3">
              <a:rPr kumimoji="1" lang="ja-JP" altLang="en-US" smtClean="0"/>
              <a:t>令和7年8月10日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E346453-616C-EB39-DD13-8B8E1CBB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0DE51BB-D940-770F-AB23-C44B5F400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1E1E-E698-4A57-A2EC-C29C82AA54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7738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BE6799-4BAA-3ED8-0726-E9ED539A2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325B8A-3B51-E0C7-B968-F501473F11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E425444-643F-0431-6262-7ACC0037D2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CBD0DF5-CDD7-C119-0FAC-BB8873C079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B21BEC1-6079-6653-2174-58BD1CC364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D9DFA12-7715-7062-B9AB-EF08C4389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A5BD-D708-4AA1-B033-9572FF7BA233}" type="datetime3">
              <a:rPr kumimoji="1" lang="ja-JP" altLang="en-US" smtClean="0"/>
              <a:t>令和7年8月10日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82B6335-297C-1879-7BF1-AC101B6F8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E2A7121-ECDD-CB2C-1110-992A12ED3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1E1E-E698-4A57-A2EC-C29C82AA54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6439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1E7D00-9F1E-9431-D468-393C3176C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B5AC93E-8DA1-0754-2A5A-9351F67A1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5A2B-8CA1-429D-9CAA-95C959012753}" type="datetime3">
              <a:rPr kumimoji="1" lang="ja-JP" altLang="en-US" smtClean="0"/>
              <a:t>令和7年8月10日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167F15C-7408-ACAC-2DFF-68A10E061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348308E-7DC7-9B07-5056-246875A71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1E1E-E698-4A57-A2EC-C29C82AA54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8680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1FAB1DE-C78D-5CFA-9222-78E8636AD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F7C8E-ADAD-4538-9081-56275D46B19C}" type="datetime3">
              <a:rPr kumimoji="1" lang="ja-JP" altLang="en-US" smtClean="0"/>
              <a:t>令和7年8月10日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DC04CF0-0BE1-2C1A-0C20-03A0D35F0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AA5C1F2-AF12-1585-F673-DCC1A97C9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1E1E-E698-4A57-A2EC-C29C82AA54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9559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7424E8-455F-50EB-42DD-4ACF9E33A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A8BC13E-A987-F9B6-545E-C7DBDFDBA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3EB8492-B67C-C615-F6C7-A77627922E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37E5238-EEAD-3A3A-A669-EA71CADA7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CBBD4-1C95-45FD-8DAD-B0979909F857}" type="datetime3">
              <a:rPr kumimoji="1" lang="ja-JP" altLang="en-US" smtClean="0"/>
              <a:t>令和7年8月10日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39D77CE-0891-3F49-5F7C-B98E2FA0D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2F59124-D19F-1A01-FC42-3D16C1E8D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1E1E-E698-4A57-A2EC-C29C82AA54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8186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7EF215-F918-432E-BC6C-4272B0255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E00CB4C-6A61-6E71-2058-EF4A39C770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38FDF4A-176F-C04B-7E8F-9D8065E750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5DD3F3D-48A5-B7C8-264B-873E2239C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D642-784E-491F-8127-4104E89F02BC}" type="datetime3">
              <a:rPr kumimoji="1" lang="ja-JP" altLang="en-US" smtClean="0"/>
              <a:t>令和7年8月10日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521F3EE-B233-FCBF-05F5-CCD18B485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2966E68-C973-E67D-6528-27760BF9E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1E1E-E698-4A57-A2EC-C29C82AA54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4225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56BA703-EEBD-A84E-2E09-8761FBE1E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E74C76B-A416-EE43-40CF-113EF546B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9C2963F-1D70-9762-5E60-E282A98992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B1BB03-9327-4713-BB33-312D75D96D37}" type="datetime3">
              <a:rPr kumimoji="1" lang="ja-JP" altLang="en-US" smtClean="0"/>
              <a:t>令和7年8月10日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A3953DD-BF48-8F57-9E60-D2B57264F3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0EB7B6-7608-DDE0-B845-60ADA3E51C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0">
                <a:solidFill>
                  <a:srgbClr val="FF0000"/>
                </a:solidFill>
              </a:defRPr>
            </a:lvl1pPr>
          </a:lstStyle>
          <a:p>
            <a:fld id="{60551E1E-E698-4A57-A2EC-C29C82AA54AB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3961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4F80E15-0FDC-427A-F045-1658A0F67D88}"/>
              </a:ext>
            </a:extLst>
          </p:cNvPr>
          <p:cNvSpPr txBox="1"/>
          <p:nvPr/>
        </p:nvSpPr>
        <p:spPr>
          <a:xfrm>
            <a:off x="440078" y="306824"/>
            <a:ext cx="3583282" cy="83099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頂点の編集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2494BBA-3C7F-34EB-DDD1-A1CD973C016A}"/>
              </a:ext>
            </a:extLst>
          </p:cNvPr>
          <p:cNvSpPr txBox="1"/>
          <p:nvPr/>
        </p:nvSpPr>
        <p:spPr>
          <a:xfrm>
            <a:off x="4579471" y="454060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/>
              <a:t>モニター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231E2BC-DDF7-A725-16F0-9234CBA70C52}"/>
              </a:ext>
            </a:extLst>
          </p:cNvPr>
          <p:cNvSpPr txBox="1"/>
          <p:nvPr/>
        </p:nvSpPr>
        <p:spPr>
          <a:xfrm>
            <a:off x="9527659" y="429934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/>
              <a:t>おにぎり</a:t>
            </a:r>
          </a:p>
        </p:txBody>
      </p:sp>
      <p:sp>
        <p:nvSpPr>
          <p:cNvPr id="11" name="スライド番号プレースホルダー 10">
            <a:extLst>
              <a:ext uri="{FF2B5EF4-FFF2-40B4-BE49-F238E27FC236}">
                <a16:creationId xmlns:a16="http://schemas.microsoft.com/office/drawing/2014/main" id="{805237FD-47AB-3B66-5463-AE9CC756A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1E1E-E698-4A57-A2EC-C29C82AA54AB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E49AE4B-AD91-89A1-3685-DDF8B0C89426}"/>
              </a:ext>
            </a:extLst>
          </p:cNvPr>
          <p:cNvSpPr txBox="1"/>
          <p:nvPr/>
        </p:nvSpPr>
        <p:spPr>
          <a:xfrm>
            <a:off x="682443" y="6111551"/>
            <a:ext cx="9620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　年　組　　出席番号　　　氏名　　　　　　　　印</a:t>
            </a:r>
          </a:p>
        </p:txBody>
      </p:sp>
      <p:pic>
        <p:nvPicPr>
          <p:cNvPr id="4" name="Picture 4" descr="LCD-DF271ED-Fシリーズ | フリースタイルスタンド＆広視野角ADS ...">
            <a:extLst>
              <a:ext uri="{FF2B5EF4-FFF2-40B4-BE49-F238E27FC236}">
                <a16:creationId xmlns:a16="http://schemas.microsoft.com/office/drawing/2014/main" id="{283AE3C9-F4EB-E2A8-DF29-6EC84E16F6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455" y="1664710"/>
            <a:ext cx="4710835" cy="3528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2381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D9CED51-27C1-4531-43FD-BCB331845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1E1E-E698-4A57-A2EC-C29C82AA54AB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73F9549-FFD8-F694-7A6A-9AD2D578CEDB}"/>
              </a:ext>
            </a:extLst>
          </p:cNvPr>
          <p:cNvSpPr txBox="1"/>
          <p:nvPr/>
        </p:nvSpPr>
        <p:spPr>
          <a:xfrm>
            <a:off x="371498" y="342096"/>
            <a:ext cx="7000852" cy="83099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頂点の編集　夕方の風景</a:t>
            </a:r>
          </a:p>
        </p:txBody>
      </p:sp>
    </p:spTree>
    <p:extLst>
      <p:ext uri="{BB962C8B-B14F-4D97-AF65-F5344CB8AC3E}">
        <p14:creationId xmlns:p14="http://schemas.microsoft.com/office/powerpoint/2010/main" val="2318991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A418090-9B60-5B2F-21C8-07DD7C6186C5}"/>
              </a:ext>
            </a:extLst>
          </p:cNvPr>
          <p:cNvSpPr txBox="1"/>
          <p:nvPr/>
        </p:nvSpPr>
        <p:spPr>
          <a:xfrm>
            <a:off x="680465" y="496848"/>
            <a:ext cx="3308605" cy="830997"/>
          </a:xfrm>
          <a:prstGeom prst="rect">
            <a:avLst/>
          </a:prstGeom>
          <a:solidFill>
            <a:srgbClr val="FF33CC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図形の結合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81F0AE3-EB6C-3181-C0D6-A0B004F05E2C}"/>
              </a:ext>
            </a:extLst>
          </p:cNvPr>
          <p:cNvSpPr txBox="1"/>
          <p:nvPr/>
        </p:nvSpPr>
        <p:spPr>
          <a:xfrm>
            <a:off x="510082" y="1584503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/>
              <a:t>葉っぱ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A38843E-BD51-0C33-75D5-DB5C220118E3}"/>
              </a:ext>
            </a:extLst>
          </p:cNvPr>
          <p:cNvSpPr txBox="1"/>
          <p:nvPr/>
        </p:nvSpPr>
        <p:spPr>
          <a:xfrm>
            <a:off x="10851098" y="327571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/>
              <a:t>音符</a:t>
            </a:r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AC255764-FAC4-5830-699A-E31F04C02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1E1E-E698-4A57-A2EC-C29C82AA54A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5161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CDF1DF3-801A-F71F-04E9-23996726B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1E1E-E698-4A57-A2EC-C29C82AA54AB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CB92864-7BB2-6D32-DFA6-D54D0B5FF6B1}"/>
              </a:ext>
            </a:extLst>
          </p:cNvPr>
          <p:cNvSpPr txBox="1"/>
          <p:nvPr/>
        </p:nvSpPr>
        <p:spPr>
          <a:xfrm>
            <a:off x="371498" y="365081"/>
            <a:ext cx="5610202" cy="830997"/>
          </a:xfrm>
          <a:prstGeom prst="rect">
            <a:avLst/>
          </a:prstGeom>
          <a:solidFill>
            <a:srgbClr val="FF33CC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図形の結合　パリ</a:t>
            </a:r>
          </a:p>
        </p:txBody>
      </p:sp>
    </p:spTree>
    <p:extLst>
      <p:ext uri="{BB962C8B-B14F-4D97-AF65-F5344CB8AC3E}">
        <p14:creationId xmlns:p14="http://schemas.microsoft.com/office/powerpoint/2010/main" val="3219109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4472C4"/>
        </a:solidFill>
        <a:ln w="9525" cap="rnd"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31</Words>
  <Application>Microsoft Office PowerPoint</Application>
  <PresentationFormat>ワイド画面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藤田 保</dc:creator>
  <cp:lastModifiedBy>保 藤田</cp:lastModifiedBy>
  <cp:revision>27</cp:revision>
  <cp:lastPrinted>2025-08-10T01:38:17Z</cp:lastPrinted>
  <dcterms:created xsi:type="dcterms:W3CDTF">2023-08-26T12:15:01Z</dcterms:created>
  <dcterms:modified xsi:type="dcterms:W3CDTF">2025-08-10T01:38:21Z</dcterms:modified>
</cp:coreProperties>
</file>