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3" r:id="rId5"/>
    <p:sldId id="264" r:id="rId6"/>
    <p:sldId id="267" r:id="rId7"/>
    <p:sldId id="268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0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28109D-EADF-ABE4-D4C8-B2AFD72EF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9B3DF5-B93C-6C5E-50FF-B212B412A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959715-4272-80E6-125D-DAA08E5E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C4ACB4-A0E1-6D29-A696-51A513EC4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0BC914-90DF-2E3E-DCB5-E26479536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0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6F38AE-999B-CE3E-6F88-ED5F9B753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BBEFCB-3BA4-E419-172F-28124FEF4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EC362F-391A-9B73-FEE8-B874F20B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F90F83-2816-3A70-B742-B6A1FB63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A33D80-7DC7-B4A4-2347-D842EDF4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16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ED2BBA9-60DF-930F-13E9-F450BC475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69DF7B-3D46-9035-10D7-C3986D8A8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81E613-0248-CC2E-98C6-F9259DC4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C44D35-F633-D91B-B87C-704C5DA1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BDE52B-90BF-5718-412C-94784C29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71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0390C5-C2F1-BD33-EF58-4E163AD4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A3E628-ECD3-1D7B-F4AD-F6964E41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BE49AE-CE22-B5CC-77E5-C19306FBF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00D8A4-A3CD-25D1-EE29-5F7CF8240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D47252-6805-DF35-A5D0-35880CAE5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70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48978A-DD6A-444E-D595-111E418C2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BEA3F2-F081-384C-AAC3-FFFDB1551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ACCACB-E6E8-3EF0-8C87-913F1EA78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3AFF07-24D2-CDE6-416C-030E9ABC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BE325D-A7EA-167D-DF08-BF65E10C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1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891E2A-E96E-B854-719C-5697B9DA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4B7755-0DAB-F1A4-80FA-BD60B0464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90E37BA-8AA5-932C-2D15-EA50AFE54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BD1082-0EF0-7E6A-FF32-83F9D33F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EFC01A-C046-90AD-CBCD-39D715B8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ACEE62-CD57-ADA7-3091-F0CC4F7D8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55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85DF-8EC4-DA94-2170-B2880F00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8EF24D-DDEC-6C61-E10E-C95919E58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1BAB94-053B-EBDB-5DC2-1675A68D7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741C6B2-8CD6-AD32-E2CF-51B1FDC54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01AD91-68CC-52A6-8027-FB61D8A277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9B6730-78AD-167B-54CD-D042BA2BC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EC3515D-6301-5D41-D899-FE828E720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CF5829-571E-EE61-5C87-B4A5C6E4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12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197C5-6185-8067-C1CF-EC89E2347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856DCE7-779C-FCFD-2F3B-C80CEEC1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FD230E-D20C-60F0-A4BB-E4D0093C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14A4E9-6872-EA12-A1DC-ADCAFCE09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70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C02C055-253C-D898-36A4-FB5D45FD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6ED1307-7592-89BF-5046-30B9C538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0ADD60-BC70-AFB0-DA06-986B19E4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09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2E9A5-CF9C-B8C2-834F-1E8684D88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A0882-5345-1571-673E-5B055AF0A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3DDE324-C817-AFE1-D4AF-ABC7DE87B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B7445E-D870-CBA0-B276-E8E7CC37C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C49FC3-0C72-7F87-802F-1A5A9785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512A97-DE69-8FBB-4DF1-0B40E280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0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5EE80-E701-AF7B-05C7-EDF7DEFC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697C485-F7F3-A78A-53AE-BCDF32E17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8C49E0-BCED-092A-B251-8E2A405F2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A68706-05E2-E743-A76D-F0B97C50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82CB61-AFF5-046C-31E2-876659961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50AFC6-7252-D5BA-D334-5E6E11A5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07BE623-CC05-F137-50CE-8D23CE10C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E678A4-7D67-21FC-B1E4-C674D090F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D2841-BE4E-6CE2-6B0E-91FC69967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4E655-29BA-4D19-B3F5-E479CED55264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367064-835C-2ACC-B1DE-8563AE057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598005-53E9-8A99-596B-5CF755728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45B90-A3F0-4191-99E4-2521CD57C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3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200838-DAEC-4333-7EAD-5020EF9F240F}"/>
              </a:ext>
            </a:extLst>
          </p:cNvPr>
          <p:cNvSpPr txBox="1"/>
          <p:nvPr/>
        </p:nvSpPr>
        <p:spPr>
          <a:xfrm>
            <a:off x="1920240" y="5280660"/>
            <a:ext cx="59664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頂点の編集　→　頂点上でクリックしてドラッグ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8135DE6D-51A5-B011-50BA-D04BDC1745A3}"/>
              </a:ext>
            </a:extLst>
          </p:cNvPr>
          <p:cNvSpPr/>
          <p:nvPr/>
        </p:nvSpPr>
        <p:spPr>
          <a:xfrm>
            <a:off x="7389494" y="1281162"/>
            <a:ext cx="3577591" cy="3233416"/>
          </a:xfrm>
          <a:custGeom>
            <a:avLst/>
            <a:gdLst>
              <a:gd name="connsiteX0" fmla="*/ 0 w 3337560"/>
              <a:gd name="connsiteY0" fmla="*/ 1799581 h 3599161"/>
              <a:gd name="connsiteX1" fmla="*/ 1668780 w 3337560"/>
              <a:gd name="connsiteY1" fmla="*/ 0 h 3599161"/>
              <a:gd name="connsiteX2" fmla="*/ 3337560 w 3337560"/>
              <a:gd name="connsiteY2" fmla="*/ 1799581 h 3599161"/>
              <a:gd name="connsiteX3" fmla="*/ 1668780 w 3337560"/>
              <a:gd name="connsiteY3" fmla="*/ 3599162 h 3599161"/>
              <a:gd name="connsiteX4" fmla="*/ 0 w 3337560"/>
              <a:gd name="connsiteY4" fmla="*/ 1799581 h 3599161"/>
              <a:gd name="connsiteX0" fmla="*/ 0 w 3920490"/>
              <a:gd name="connsiteY0" fmla="*/ 1799581 h 3599162"/>
              <a:gd name="connsiteX1" fmla="*/ 2251710 w 3920490"/>
              <a:gd name="connsiteY1" fmla="*/ 0 h 3599162"/>
              <a:gd name="connsiteX2" fmla="*/ 3920490 w 3920490"/>
              <a:gd name="connsiteY2" fmla="*/ 1799581 h 3599162"/>
              <a:gd name="connsiteX3" fmla="*/ 2251710 w 3920490"/>
              <a:gd name="connsiteY3" fmla="*/ 3599162 h 3599162"/>
              <a:gd name="connsiteX4" fmla="*/ 0 w 3920490"/>
              <a:gd name="connsiteY4" fmla="*/ 1799581 h 3599162"/>
              <a:gd name="connsiteX0" fmla="*/ 0 w 3577590"/>
              <a:gd name="connsiteY0" fmla="*/ 1799584 h 3599168"/>
              <a:gd name="connsiteX1" fmla="*/ 2251710 w 3577590"/>
              <a:gd name="connsiteY1" fmla="*/ 3 h 3599168"/>
              <a:gd name="connsiteX2" fmla="*/ 3577590 w 3577590"/>
              <a:gd name="connsiteY2" fmla="*/ 1811014 h 3599168"/>
              <a:gd name="connsiteX3" fmla="*/ 2251710 w 3577590"/>
              <a:gd name="connsiteY3" fmla="*/ 3599165 h 3599168"/>
              <a:gd name="connsiteX4" fmla="*/ 0 w 3577590"/>
              <a:gd name="connsiteY4" fmla="*/ 1799584 h 3599168"/>
              <a:gd name="connsiteX0" fmla="*/ 1 w 3577591"/>
              <a:gd name="connsiteY0" fmla="*/ 2028182 h 3827766"/>
              <a:gd name="connsiteX1" fmla="*/ 2240281 w 3577591"/>
              <a:gd name="connsiteY1" fmla="*/ 1 h 3827766"/>
              <a:gd name="connsiteX2" fmla="*/ 3577591 w 3577591"/>
              <a:gd name="connsiteY2" fmla="*/ 2039612 h 3827766"/>
              <a:gd name="connsiteX3" fmla="*/ 2251711 w 3577591"/>
              <a:gd name="connsiteY3" fmla="*/ 3827763 h 3827766"/>
              <a:gd name="connsiteX4" fmla="*/ 1 w 3577591"/>
              <a:gd name="connsiteY4" fmla="*/ 2028182 h 3827766"/>
              <a:gd name="connsiteX0" fmla="*/ 1 w 3577591"/>
              <a:gd name="connsiteY0" fmla="*/ 2028182 h 3233416"/>
              <a:gd name="connsiteX1" fmla="*/ 2240281 w 3577591"/>
              <a:gd name="connsiteY1" fmla="*/ 1 h 3233416"/>
              <a:gd name="connsiteX2" fmla="*/ 3577591 w 3577591"/>
              <a:gd name="connsiteY2" fmla="*/ 2039612 h 3233416"/>
              <a:gd name="connsiteX3" fmla="*/ 2228851 w 3577591"/>
              <a:gd name="connsiteY3" fmla="*/ 3233403 h 3233416"/>
              <a:gd name="connsiteX4" fmla="*/ 1 w 3577591"/>
              <a:gd name="connsiteY4" fmla="*/ 2028182 h 3233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7591" h="3233416">
                <a:moveTo>
                  <a:pt x="1" y="2028182"/>
                </a:moveTo>
                <a:cubicBezTo>
                  <a:pt x="1906" y="1489282"/>
                  <a:pt x="1644016" y="-1904"/>
                  <a:pt x="2240281" y="1"/>
                </a:cubicBezTo>
                <a:cubicBezTo>
                  <a:pt x="2836546" y="1906"/>
                  <a:pt x="3577591" y="1045731"/>
                  <a:pt x="3577591" y="2039612"/>
                </a:cubicBezTo>
                <a:cubicBezTo>
                  <a:pt x="3577591" y="3033493"/>
                  <a:pt x="2825116" y="3235308"/>
                  <a:pt x="2228851" y="3233403"/>
                </a:cubicBezTo>
                <a:cubicBezTo>
                  <a:pt x="1632586" y="3231498"/>
                  <a:pt x="-1904" y="2567082"/>
                  <a:pt x="1" y="2028182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3114644-05E8-BB93-AFF6-0B92B1906EE9}"/>
              </a:ext>
            </a:extLst>
          </p:cNvPr>
          <p:cNvSpPr/>
          <p:nvPr/>
        </p:nvSpPr>
        <p:spPr>
          <a:xfrm>
            <a:off x="2205990" y="1184659"/>
            <a:ext cx="3337560" cy="35991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154E37B-DA84-BFB9-88F4-C8F4DDB8EC3C}"/>
              </a:ext>
            </a:extLst>
          </p:cNvPr>
          <p:cNvSpPr txBox="1"/>
          <p:nvPr/>
        </p:nvSpPr>
        <p:spPr>
          <a:xfrm>
            <a:off x="628650" y="234494"/>
            <a:ext cx="4469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図形の頂点の編集　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B5DF14-7C49-8C54-370D-6390BE13D440}"/>
              </a:ext>
            </a:extLst>
          </p:cNvPr>
          <p:cNvSpPr txBox="1"/>
          <p:nvPr/>
        </p:nvSpPr>
        <p:spPr>
          <a:xfrm>
            <a:off x="5812155" y="253092"/>
            <a:ext cx="5154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始めはすべて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右クリック頂点の編集</a:t>
            </a:r>
            <a:endParaRPr kumimoji="1" lang="en-US" altLang="ja-JP" sz="3600" dirty="0">
              <a:solidFill>
                <a:srgbClr val="FF0000"/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8580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7F6139-0C54-D881-20CF-3888EAE97BFF}"/>
              </a:ext>
            </a:extLst>
          </p:cNvPr>
          <p:cNvSpPr txBox="1"/>
          <p:nvPr/>
        </p:nvSpPr>
        <p:spPr>
          <a:xfrm>
            <a:off x="628650" y="234494"/>
            <a:ext cx="2583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おさらい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C19CC4-1CE1-A406-A1FD-89CC3B1DECB8}"/>
              </a:ext>
            </a:extLst>
          </p:cNvPr>
          <p:cNvSpPr txBox="1"/>
          <p:nvPr/>
        </p:nvSpPr>
        <p:spPr>
          <a:xfrm>
            <a:off x="491490" y="5604187"/>
            <a:ext cx="689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左の図形を右の図形に変更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4758522-C395-BFC9-2726-49808EFDC7C5}"/>
              </a:ext>
            </a:extLst>
          </p:cNvPr>
          <p:cNvSpPr/>
          <p:nvPr/>
        </p:nvSpPr>
        <p:spPr>
          <a:xfrm>
            <a:off x="5052060" y="1312939"/>
            <a:ext cx="3394710" cy="3518464"/>
          </a:xfrm>
          <a:custGeom>
            <a:avLst/>
            <a:gdLst>
              <a:gd name="connsiteX0" fmla="*/ 0 w 3577590"/>
              <a:gd name="connsiteY0" fmla="*/ 0 h 3577590"/>
              <a:gd name="connsiteX1" fmla="*/ 3577590 w 3577590"/>
              <a:gd name="connsiteY1" fmla="*/ 0 h 3577590"/>
              <a:gd name="connsiteX2" fmla="*/ 3577590 w 3577590"/>
              <a:gd name="connsiteY2" fmla="*/ 3577590 h 3577590"/>
              <a:gd name="connsiteX3" fmla="*/ 0 w 3577590"/>
              <a:gd name="connsiteY3" fmla="*/ 3577590 h 3577590"/>
              <a:gd name="connsiteX4" fmla="*/ 0 w 3577590"/>
              <a:gd name="connsiteY4" fmla="*/ 0 h 3577590"/>
              <a:gd name="connsiteX0" fmla="*/ 0 w 3577590"/>
              <a:gd name="connsiteY0" fmla="*/ 28932 h 3606522"/>
              <a:gd name="connsiteX1" fmla="*/ 1748790 w 3577590"/>
              <a:gd name="connsiteY1" fmla="*/ 0 h 3606522"/>
              <a:gd name="connsiteX2" fmla="*/ 3577590 w 3577590"/>
              <a:gd name="connsiteY2" fmla="*/ 28932 h 3606522"/>
              <a:gd name="connsiteX3" fmla="*/ 3577590 w 3577590"/>
              <a:gd name="connsiteY3" fmla="*/ 3606522 h 3606522"/>
              <a:gd name="connsiteX4" fmla="*/ 0 w 3577590"/>
              <a:gd name="connsiteY4" fmla="*/ 3606522 h 3606522"/>
              <a:gd name="connsiteX5" fmla="*/ 0 w 3577590"/>
              <a:gd name="connsiteY5" fmla="*/ 28932 h 3606522"/>
              <a:gd name="connsiteX0" fmla="*/ 0 w 3577590"/>
              <a:gd name="connsiteY0" fmla="*/ 0 h 3577590"/>
              <a:gd name="connsiteX1" fmla="*/ 1691640 w 3577590"/>
              <a:gd name="connsiteY1" fmla="*/ 1948458 h 3577590"/>
              <a:gd name="connsiteX2" fmla="*/ 3577590 w 3577590"/>
              <a:gd name="connsiteY2" fmla="*/ 0 h 3577590"/>
              <a:gd name="connsiteX3" fmla="*/ 3577590 w 3577590"/>
              <a:gd name="connsiteY3" fmla="*/ 3577590 h 3577590"/>
              <a:gd name="connsiteX4" fmla="*/ 0 w 3577590"/>
              <a:gd name="connsiteY4" fmla="*/ 3577590 h 3577590"/>
              <a:gd name="connsiteX5" fmla="*/ 0 w 3577590"/>
              <a:gd name="connsiteY5" fmla="*/ 0 h 3577590"/>
              <a:gd name="connsiteX0" fmla="*/ 0 w 3577590"/>
              <a:gd name="connsiteY0" fmla="*/ 0 h 3577590"/>
              <a:gd name="connsiteX1" fmla="*/ 1691640 w 3577590"/>
              <a:gd name="connsiteY1" fmla="*/ 1948458 h 3577590"/>
              <a:gd name="connsiteX2" fmla="*/ 3577590 w 3577590"/>
              <a:gd name="connsiteY2" fmla="*/ 0 h 3577590"/>
              <a:gd name="connsiteX3" fmla="*/ 3577590 w 3577590"/>
              <a:gd name="connsiteY3" fmla="*/ 3577590 h 3577590"/>
              <a:gd name="connsiteX4" fmla="*/ 0 w 3577590"/>
              <a:gd name="connsiteY4" fmla="*/ 0 h 3577590"/>
              <a:gd name="connsiteX0" fmla="*/ 0 w 3577590"/>
              <a:gd name="connsiteY0" fmla="*/ 0 h 3554730"/>
              <a:gd name="connsiteX1" fmla="*/ 1691640 w 3577590"/>
              <a:gd name="connsiteY1" fmla="*/ 1948458 h 3554730"/>
              <a:gd name="connsiteX2" fmla="*/ 3577590 w 3577590"/>
              <a:gd name="connsiteY2" fmla="*/ 0 h 3554730"/>
              <a:gd name="connsiteX3" fmla="*/ 1748790 w 3577590"/>
              <a:gd name="connsiteY3" fmla="*/ 3554730 h 3554730"/>
              <a:gd name="connsiteX4" fmla="*/ 0 w 3577590"/>
              <a:gd name="connsiteY4" fmla="*/ 0 h 3554730"/>
              <a:gd name="connsiteX0" fmla="*/ 0 w 3577590"/>
              <a:gd name="connsiteY0" fmla="*/ 0 h 3817620"/>
              <a:gd name="connsiteX1" fmla="*/ 1691640 w 3577590"/>
              <a:gd name="connsiteY1" fmla="*/ 1948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691640 w 3577590"/>
              <a:gd name="connsiteY1" fmla="*/ 1948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691640 w 3577590"/>
              <a:gd name="connsiteY1" fmla="*/ 1948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714500 w 3577590"/>
              <a:gd name="connsiteY1" fmla="*/ 805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714500 w 3577590"/>
              <a:gd name="connsiteY1" fmla="*/ 805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714500 w 3577590"/>
              <a:gd name="connsiteY1" fmla="*/ 805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0 h 3817620"/>
              <a:gd name="connsiteX1" fmla="*/ 1714500 w 3577590"/>
              <a:gd name="connsiteY1" fmla="*/ 805458 h 3817620"/>
              <a:gd name="connsiteX2" fmla="*/ 3577590 w 3577590"/>
              <a:gd name="connsiteY2" fmla="*/ 0 h 3817620"/>
              <a:gd name="connsiteX3" fmla="*/ 1691640 w 3577590"/>
              <a:gd name="connsiteY3" fmla="*/ 3817620 h 3817620"/>
              <a:gd name="connsiteX4" fmla="*/ 0 w 3577590"/>
              <a:gd name="connsiteY4" fmla="*/ 0 h 3817620"/>
              <a:gd name="connsiteX0" fmla="*/ 0 w 3577590"/>
              <a:gd name="connsiteY0" fmla="*/ 46560 h 3864180"/>
              <a:gd name="connsiteX1" fmla="*/ 1714500 w 3577590"/>
              <a:gd name="connsiteY1" fmla="*/ 852018 h 3864180"/>
              <a:gd name="connsiteX2" fmla="*/ 3577590 w 3577590"/>
              <a:gd name="connsiteY2" fmla="*/ 46560 h 3864180"/>
              <a:gd name="connsiteX3" fmla="*/ 1691640 w 3577590"/>
              <a:gd name="connsiteY3" fmla="*/ 3864180 h 3864180"/>
              <a:gd name="connsiteX4" fmla="*/ 0 w 3577590"/>
              <a:gd name="connsiteY4" fmla="*/ 46560 h 3864180"/>
              <a:gd name="connsiteX0" fmla="*/ 0 w 3629788"/>
              <a:gd name="connsiteY0" fmla="*/ 266908 h 4084528"/>
              <a:gd name="connsiteX1" fmla="*/ 1714500 w 3629788"/>
              <a:gd name="connsiteY1" fmla="*/ 1072366 h 4084528"/>
              <a:gd name="connsiteX2" fmla="*/ 3577590 w 3629788"/>
              <a:gd name="connsiteY2" fmla="*/ 266908 h 4084528"/>
              <a:gd name="connsiteX3" fmla="*/ 1691640 w 3629788"/>
              <a:gd name="connsiteY3" fmla="*/ 4084528 h 4084528"/>
              <a:gd name="connsiteX4" fmla="*/ 0 w 3629788"/>
              <a:gd name="connsiteY4" fmla="*/ 266908 h 4084528"/>
              <a:gd name="connsiteX0" fmla="*/ 117532 w 3747320"/>
              <a:gd name="connsiteY0" fmla="*/ 266908 h 4084528"/>
              <a:gd name="connsiteX1" fmla="*/ 1832032 w 3747320"/>
              <a:gd name="connsiteY1" fmla="*/ 1072366 h 4084528"/>
              <a:gd name="connsiteX2" fmla="*/ 3695122 w 3747320"/>
              <a:gd name="connsiteY2" fmla="*/ 266908 h 4084528"/>
              <a:gd name="connsiteX3" fmla="*/ 1809172 w 3747320"/>
              <a:gd name="connsiteY3" fmla="*/ 4084528 h 4084528"/>
              <a:gd name="connsiteX4" fmla="*/ 117532 w 3747320"/>
              <a:gd name="connsiteY4" fmla="*/ 266908 h 4084528"/>
              <a:gd name="connsiteX0" fmla="*/ 132124 w 3761912"/>
              <a:gd name="connsiteY0" fmla="*/ 266908 h 4084528"/>
              <a:gd name="connsiteX1" fmla="*/ 1846624 w 3761912"/>
              <a:gd name="connsiteY1" fmla="*/ 1072366 h 4084528"/>
              <a:gd name="connsiteX2" fmla="*/ 3709714 w 3761912"/>
              <a:gd name="connsiteY2" fmla="*/ 266908 h 4084528"/>
              <a:gd name="connsiteX3" fmla="*/ 1823764 w 3761912"/>
              <a:gd name="connsiteY3" fmla="*/ 4084528 h 4084528"/>
              <a:gd name="connsiteX4" fmla="*/ 132124 w 3761912"/>
              <a:gd name="connsiteY4" fmla="*/ 266908 h 4084528"/>
              <a:gd name="connsiteX0" fmla="*/ 120 w 3577809"/>
              <a:gd name="connsiteY0" fmla="*/ 124736 h 3942356"/>
              <a:gd name="connsiteX1" fmla="*/ 1771770 w 3577809"/>
              <a:gd name="connsiteY1" fmla="*/ 724454 h 3942356"/>
              <a:gd name="connsiteX2" fmla="*/ 3577710 w 3577809"/>
              <a:gd name="connsiteY2" fmla="*/ 124736 h 3942356"/>
              <a:gd name="connsiteX3" fmla="*/ 1691760 w 3577809"/>
              <a:gd name="connsiteY3" fmla="*/ 3942356 h 3942356"/>
              <a:gd name="connsiteX4" fmla="*/ 120 w 3577809"/>
              <a:gd name="connsiteY4" fmla="*/ 124736 h 3942356"/>
              <a:gd name="connsiteX0" fmla="*/ 120 w 3577794"/>
              <a:gd name="connsiteY0" fmla="*/ 124736 h 3942356"/>
              <a:gd name="connsiteX1" fmla="*/ 1771770 w 3577794"/>
              <a:gd name="connsiteY1" fmla="*/ 724454 h 3942356"/>
              <a:gd name="connsiteX2" fmla="*/ 3577710 w 3577794"/>
              <a:gd name="connsiteY2" fmla="*/ 124736 h 3942356"/>
              <a:gd name="connsiteX3" fmla="*/ 1691760 w 3577794"/>
              <a:gd name="connsiteY3" fmla="*/ 3942356 h 3942356"/>
              <a:gd name="connsiteX4" fmla="*/ 120 w 3577794"/>
              <a:gd name="connsiteY4" fmla="*/ 124736 h 3942356"/>
              <a:gd name="connsiteX0" fmla="*/ 120 w 3577794"/>
              <a:gd name="connsiteY0" fmla="*/ 99536 h 3917156"/>
              <a:gd name="connsiteX1" fmla="*/ 1771770 w 3577794"/>
              <a:gd name="connsiteY1" fmla="*/ 699254 h 3917156"/>
              <a:gd name="connsiteX2" fmla="*/ 3577710 w 3577794"/>
              <a:gd name="connsiteY2" fmla="*/ 99536 h 3917156"/>
              <a:gd name="connsiteX3" fmla="*/ 1691760 w 3577794"/>
              <a:gd name="connsiteY3" fmla="*/ 3917156 h 3917156"/>
              <a:gd name="connsiteX4" fmla="*/ 120 w 3577794"/>
              <a:gd name="connsiteY4" fmla="*/ 99536 h 3917156"/>
              <a:gd name="connsiteX0" fmla="*/ 0 w 3577674"/>
              <a:gd name="connsiteY0" fmla="*/ 99536 h 3917156"/>
              <a:gd name="connsiteX1" fmla="*/ 1771650 w 3577674"/>
              <a:gd name="connsiteY1" fmla="*/ 699254 h 3917156"/>
              <a:gd name="connsiteX2" fmla="*/ 3577590 w 3577674"/>
              <a:gd name="connsiteY2" fmla="*/ 99536 h 3917156"/>
              <a:gd name="connsiteX3" fmla="*/ 1691640 w 3577674"/>
              <a:gd name="connsiteY3" fmla="*/ 3917156 h 3917156"/>
              <a:gd name="connsiteX4" fmla="*/ 0 w 3577674"/>
              <a:gd name="connsiteY4" fmla="*/ 99536 h 3917156"/>
              <a:gd name="connsiteX0" fmla="*/ 1771650 w 3577674"/>
              <a:gd name="connsiteY0" fmla="*/ 699052 h 3916954"/>
              <a:gd name="connsiteX1" fmla="*/ 3577590 w 3577674"/>
              <a:gd name="connsiteY1" fmla="*/ 99334 h 3916954"/>
              <a:gd name="connsiteX2" fmla="*/ 1691640 w 3577674"/>
              <a:gd name="connsiteY2" fmla="*/ 3916954 h 3916954"/>
              <a:gd name="connsiteX3" fmla="*/ 0 w 3577674"/>
              <a:gd name="connsiteY3" fmla="*/ 99334 h 3916954"/>
              <a:gd name="connsiteX4" fmla="*/ 1863090 w 3577674"/>
              <a:gd name="connsiteY4" fmla="*/ 790492 h 3916954"/>
              <a:gd name="connsiteX0" fmla="*/ 1771849 w 3577873"/>
              <a:gd name="connsiteY0" fmla="*/ 697261 h 3915163"/>
              <a:gd name="connsiteX1" fmla="*/ 3577789 w 3577873"/>
              <a:gd name="connsiteY1" fmla="*/ 97543 h 3915163"/>
              <a:gd name="connsiteX2" fmla="*/ 1691839 w 3577873"/>
              <a:gd name="connsiteY2" fmla="*/ 3915163 h 3915163"/>
              <a:gd name="connsiteX3" fmla="*/ 199 w 3577873"/>
              <a:gd name="connsiteY3" fmla="*/ 97543 h 3915163"/>
              <a:gd name="connsiteX4" fmla="*/ 1588969 w 3577873"/>
              <a:gd name="connsiteY4" fmla="*/ 1040161 h 3915163"/>
              <a:gd name="connsiteX0" fmla="*/ 1977589 w 3578972"/>
              <a:gd name="connsiteY0" fmla="*/ 982160 h 3891452"/>
              <a:gd name="connsiteX1" fmla="*/ 3577789 w 3578972"/>
              <a:gd name="connsiteY1" fmla="*/ 73832 h 3891452"/>
              <a:gd name="connsiteX2" fmla="*/ 1691839 w 3578972"/>
              <a:gd name="connsiteY2" fmla="*/ 3891452 h 3891452"/>
              <a:gd name="connsiteX3" fmla="*/ 199 w 3578972"/>
              <a:gd name="connsiteY3" fmla="*/ 73832 h 3891452"/>
              <a:gd name="connsiteX4" fmla="*/ 1588969 w 3578972"/>
              <a:gd name="connsiteY4" fmla="*/ 1016450 h 389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8972" h="3891452">
                <a:moveTo>
                  <a:pt x="1977589" y="982160"/>
                </a:moveTo>
                <a:cubicBezTo>
                  <a:pt x="2221429" y="1730944"/>
                  <a:pt x="3625414" y="-411050"/>
                  <a:pt x="3577789" y="73832"/>
                </a:cubicBezTo>
                <a:cubicBezTo>
                  <a:pt x="3530164" y="558714"/>
                  <a:pt x="2288104" y="3891452"/>
                  <a:pt x="1691839" y="3891452"/>
                </a:cubicBezTo>
                <a:cubicBezTo>
                  <a:pt x="1127959" y="2618912"/>
                  <a:pt x="17344" y="552999"/>
                  <a:pt x="199" y="73832"/>
                </a:cubicBezTo>
                <a:cubicBezTo>
                  <a:pt x="-16946" y="-405335"/>
                  <a:pt x="1074619" y="1628074"/>
                  <a:pt x="1588969" y="1016450"/>
                </a:cubicBez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EBCD5E-803D-A072-2E8C-1B136B41C888}"/>
              </a:ext>
            </a:extLst>
          </p:cNvPr>
          <p:cNvSpPr/>
          <p:nvPr/>
        </p:nvSpPr>
        <p:spPr>
          <a:xfrm>
            <a:off x="491490" y="1253813"/>
            <a:ext cx="3577590" cy="3577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BD78DB0-9A30-C8DB-D3B8-77731B872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588" y="2943224"/>
            <a:ext cx="3492022" cy="3776359"/>
          </a:xfrm>
          <a:prstGeom prst="rect">
            <a:avLst/>
          </a:prstGeom>
        </p:spPr>
      </p:pic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D458E40-DD49-0CB8-F402-50036F01A771}"/>
              </a:ext>
            </a:extLst>
          </p:cNvPr>
          <p:cNvCxnSpPr>
            <a:cxnSpLocks/>
          </p:cNvCxnSpPr>
          <p:nvPr/>
        </p:nvCxnSpPr>
        <p:spPr>
          <a:xfrm flipH="1" flipV="1">
            <a:off x="6892290" y="2676050"/>
            <a:ext cx="1811655" cy="14231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CA9206DA-3FE8-4E3A-8118-C6D6C36CEE1C}"/>
              </a:ext>
            </a:extLst>
          </p:cNvPr>
          <p:cNvCxnSpPr>
            <a:cxnSpLocks/>
          </p:cNvCxnSpPr>
          <p:nvPr/>
        </p:nvCxnSpPr>
        <p:spPr>
          <a:xfrm flipH="1" flipV="1">
            <a:off x="6217920" y="3707607"/>
            <a:ext cx="2486025" cy="18146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DE21FAD9-2C1C-BBDB-8753-07B2DB6FC3BE}"/>
              </a:ext>
            </a:extLst>
          </p:cNvPr>
          <p:cNvCxnSpPr>
            <a:cxnSpLocks/>
          </p:cNvCxnSpPr>
          <p:nvPr/>
        </p:nvCxnSpPr>
        <p:spPr>
          <a:xfrm flipH="1" flipV="1">
            <a:off x="6749415" y="2428415"/>
            <a:ext cx="1954530" cy="6395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967248A6-6D79-317E-08E7-AA6AA4065084}"/>
              </a:ext>
            </a:extLst>
          </p:cNvPr>
          <p:cNvCxnSpPr>
            <a:cxnSpLocks/>
          </p:cNvCxnSpPr>
          <p:nvPr/>
        </p:nvCxnSpPr>
        <p:spPr>
          <a:xfrm flipH="1" flipV="1">
            <a:off x="7460932" y="4027890"/>
            <a:ext cx="1307785" cy="101956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48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200838-DAEC-4333-7EAD-5020EF9F240F}"/>
              </a:ext>
            </a:extLst>
          </p:cNvPr>
          <p:cNvSpPr txBox="1"/>
          <p:nvPr/>
        </p:nvSpPr>
        <p:spPr>
          <a:xfrm>
            <a:off x="1920240" y="5280660"/>
            <a:ext cx="4869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頂点の追加　→　追加したい所で右クリック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8135DE6D-51A5-B011-50BA-D04BDC1745A3}"/>
              </a:ext>
            </a:extLst>
          </p:cNvPr>
          <p:cNvSpPr/>
          <p:nvPr/>
        </p:nvSpPr>
        <p:spPr>
          <a:xfrm>
            <a:off x="1577340" y="881399"/>
            <a:ext cx="3337560" cy="35991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71C90D55-0AAB-F434-5DCF-E4651D7AD6EC}"/>
              </a:ext>
            </a:extLst>
          </p:cNvPr>
          <p:cNvSpPr/>
          <p:nvPr/>
        </p:nvSpPr>
        <p:spPr>
          <a:xfrm>
            <a:off x="6985469" y="841357"/>
            <a:ext cx="3408656" cy="3640628"/>
          </a:xfrm>
          <a:custGeom>
            <a:avLst/>
            <a:gdLst>
              <a:gd name="connsiteX0" fmla="*/ 0 w 3337560"/>
              <a:gd name="connsiteY0" fmla="*/ 1799581 h 3599161"/>
              <a:gd name="connsiteX1" fmla="*/ 1668780 w 3337560"/>
              <a:gd name="connsiteY1" fmla="*/ 0 h 3599161"/>
              <a:gd name="connsiteX2" fmla="*/ 3337560 w 3337560"/>
              <a:gd name="connsiteY2" fmla="*/ 1799581 h 3599161"/>
              <a:gd name="connsiteX3" fmla="*/ 1668780 w 3337560"/>
              <a:gd name="connsiteY3" fmla="*/ 3599162 h 3599161"/>
              <a:gd name="connsiteX4" fmla="*/ 0 w 3337560"/>
              <a:gd name="connsiteY4" fmla="*/ 1799581 h 3599161"/>
              <a:gd name="connsiteX0" fmla="*/ 0 w 3404401"/>
              <a:gd name="connsiteY0" fmla="*/ 1799581 h 3642969"/>
              <a:gd name="connsiteX1" fmla="*/ 1668780 w 3404401"/>
              <a:gd name="connsiteY1" fmla="*/ 0 h 3642969"/>
              <a:gd name="connsiteX2" fmla="*/ 3337560 w 3404401"/>
              <a:gd name="connsiteY2" fmla="*/ 1799581 h 3642969"/>
              <a:gd name="connsiteX3" fmla="*/ 2937510 w 3404401"/>
              <a:gd name="connsiteY3" fmla="*/ 2981941 h 3642969"/>
              <a:gd name="connsiteX4" fmla="*/ 1668780 w 3404401"/>
              <a:gd name="connsiteY4" fmla="*/ 3599162 h 3642969"/>
              <a:gd name="connsiteX5" fmla="*/ 0 w 3404401"/>
              <a:gd name="connsiteY5" fmla="*/ 1799581 h 3642969"/>
              <a:gd name="connsiteX0" fmla="*/ 0 w 3341815"/>
              <a:gd name="connsiteY0" fmla="*/ 1839623 h 3683011"/>
              <a:gd name="connsiteX1" fmla="*/ 1668780 w 3341815"/>
              <a:gd name="connsiteY1" fmla="*/ 40042 h 3683011"/>
              <a:gd name="connsiteX2" fmla="*/ 2743200 w 3341815"/>
              <a:gd name="connsiteY2" fmla="*/ 690263 h 3683011"/>
              <a:gd name="connsiteX3" fmla="*/ 3337560 w 3341815"/>
              <a:gd name="connsiteY3" fmla="*/ 1839623 h 3683011"/>
              <a:gd name="connsiteX4" fmla="*/ 2937510 w 3341815"/>
              <a:gd name="connsiteY4" fmla="*/ 3021983 h 3683011"/>
              <a:gd name="connsiteX5" fmla="*/ 1668780 w 3341815"/>
              <a:gd name="connsiteY5" fmla="*/ 3639204 h 3683011"/>
              <a:gd name="connsiteX6" fmla="*/ 0 w 3341815"/>
              <a:gd name="connsiteY6" fmla="*/ 1839623 h 3683011"/>
              <a:gd name="connsiteX0" fmla="*/ 66841 w 3408656"/>
              <a:gd name="connsiteY0" fmla="*/ 1839623 h 3683011"/>
              <a:gd name="connsiteX1" fmla="*/ 466891 w 3408656"/>
              <a:gd name="connsiteY1" fmla="*/ 633113 h 3683011"/>
              <a:gd name="connsiteX2" fmla="*/ 1735621 w 3408656"/>
              <a:gd name="connsiteY2" fmla="*/ 40042 h 3683011"/>
              <a:gd name="connsiteX3" fmla="*/ 2810041 w 3408656"/>
              <a:gd name="connsiteY3" fmla="*/ 690263 h 3683011"/>
              <a:gd name="connsiteX4" fmla="*/ 3404401 w 3408656"/>
              <a:gd name="connsiteY4" fmla="*/ 1839623 h 3683011"/>
              <a:gd name="connsiteX5" fmla="*/ 3004351 w 3408656"/>
              <a:gd name="connsiteY5" fmla="*/ 3021983 h 3683011"/>
              <a:gd name="connsiteX6" fmla="*/ 1735621 w 3408656"/>
              <a:gd name="connsiteY6" fmla="*/ 3639204 h 3683011"/>
              <a:gd name="connsiteX7" fmla="*/ 66841 w 3408656"/>
              <a:gd name="connsiteY7" fmla="*/ 1839623 h 3683011"/>
              <a:gd name="connsiteX0" fmla="*/ 66841 w 3408656"/>
              <a:gd name="connsiteY0" fmla="*/ 1839623 h 3640628"/>
              <a:gd name="connsiteX1" fmla="*/ 466891 w 3408656"/>
              <a:gd name="connsiteY1" fmla="*/ 633113 h 3640628"/>
              <a:gd name="connsiteX2" fmla="*/ 1735621 w 3408656"/>
              <a:gd name="connsiteY2" fmla="*/ 40042 h 3640628"/>
              <a:gd name="connsiteX3" fmla="*/ 2810041 w 3408656"/>
              <a:gd name="connsiteY3" fmla="*/ 690263 h 3640628"/>
              <a:gd name="connsiteX4" fmla="*/ 3404401 w 3408656"/>
              <a:gd name="connsiteY4" fmla="*/ 1839623 h 3640628"/>
              <a:gd name="connsiteX5" fmla="*/ 3004351 w 3408656"/>
              <a:gd name="connsiteY5" fmla="*/ 3021983 h 3640628"/>
              <a:gd name="connsiteX6" fmla="*/ 1735621 w 3408656"/>
              <a:gd name="connsiteY6" fmla="*/ 3639204 h 3640628"/>
              <a:gd name="connsiteX7" fmla="*/ 592621 w 3408656"/>
              <a:gd name="connsiteY7" fmla="*/ 3147713 h 3640628"/>
              <a:gd name="connsiteX8" fmla="*/ 66841 w 3408656"/>
              <a:gd name="connsiteY8" fmla="*/ 1839623 h 364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8656" h="3640628">
                <a:moveTo>
                  <a:pt x="66841" y="1839623"/>
                </a:moveTo>
                <a:cubicBezTo>
                  <a:pt x="-144614" y="1338608"/>
                  <a:pt x="188761" y="933043"/>
                  <a:pt x="466891" y="633113"/>
                </a:cubicBezTo>
                <a:cubicBezTo>
                  <a:pt x="745021" y="333183"/>
                  <a:pt x="1345096" y="30517"/>
                  <a:pt x="1735621" y="40042"/>
                </a:cubicBezTo>
                <a:cubicBezTo>
                  <a:pt x="2192821" y="-151518"/>
                  <a:pt x="2531911" y="390333"/>
                  <a:pt x="2810041" y="690263"/>
                </a:cubicBezTo>
                <a:cubicBezTo>
                  <a:pt x="3088171" y="990193"/>
                  <a:pt x="3372016" y="1451003"/>
                  <a:pt x="3404401" y="1839623"/>
                </a:cubicBezTo>
                <a:cubicBezTo>
                  <a:pt x="3436786" y="2228243"/>
                  <a:pt x="3282481" y="2722053"/>
                  <a:pt x="3004351" y="3021983"/>
                </a:cubicBezTo>
                <a:cubicBezTo>
                  <a:pt x="2726221" y="3321913"/>
                  <a:pt x="2137576" y="3618249"/>
                  <a:pt x="1735621" y="3639204"/>
                </a:cubicBezTo>
                <a:cubicBezTo>
                  <a:pt x="1333666" y="3660159"/>
                  <a:pt x="870751" y="3447643"/>
                  <a:pt x="592621" y="3147713"/>
                </a:cubicBezTo>
                <a:cubicBezTo>
                  <a:pt x="314491" y="2847783"/>
                  <a:pt x="87796" y="2258723"/>
                  <a:pt x="66841" y="1839623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45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2C6812-13FF-0CBA-BE4D-4133FBE504A6}"/>
              </a:ext>
            </a:extLst>
          </p:cNvPr>
          <p:cNvSpPr/>
          <p:nvPr/>
        </p:nvSpPr>
        <p:spPr>
          <a:xfrm>
            <a:off x="7003856" y="817636"/>
            <a:ext cx="4027846" cy="4027846"/>
          </a:xfrm>
          <a:custGeom>
            <a:avLst/>
            <a:gdLst>
              <a:gd name="connsiteX0" fmla="*/ 0 w 3222278"/>
              <a:gd name="connsiteY0" fmla="*/ 0 h 3222278"/>
              <a:gd name="connsiteX1" fmla="*/ 3222278 w 3222278"/>
              <a:gd name="connsiteY1" fmla="*/ 0 h 3222278"/>
              <a:gd name="connsiteX2" fmla="*/ 3222278 w 3222278"/>
              <a:gd name="connsiteY2" fmla="*/ 3222278 h 3222278"/>
              <a:gd name="connsiteX3" fmla="*/ 0 w 3222278"/>
              <a:gd name="connsiteY3" fmla="*/ 3222278 h 3222278"/>
              <a:gd name="connsiteX4" fmla="*/ 0 w 3222278"/>
              <a:gd name="connsiteY4" fmla="*/ 0 h 3222278"/>
              <a:gd name="connsiteX0" fmla="*/ 402784 w 3625062"/>
              <a:gd name="connsiteY0" fmla="*/ 0 h 3222278"/>
              <a:gd name="connsiteX1" fmla="*/ 3625062 w 3625062"/>
              <a:gd name="connsiteY1" fmla="*/ 0 h 3222278"/>
              <a:gd name="connsiteX2" fmla="*/ 3625062 w 3625062"/>
              <a:gd name="connsiteY2" fmla="*/ 3222278 h 3222278"/>
              <a:gd name="connsiteX3" fmla="*/ 402784 w 3625062"/>
              <a:gd name="connsiteY3" fmla="*/ 3222278 h 3222278"/>
              <a:gd name="connsiteX4" fmla="*/ 402784 w 3625062"/>
              <a:gd name="connsiteY4" fmla="*/ 0 h 3222278"/>
              <a:gd name="connsiteX0" fmla="*/ 402784 w 3625062"/>
              <a:gd name="connsiteY0" fmla="*/ 402784 h 3625062"/>
              <a:gd name="connsiteX1" fmla="*/ 3625062 w 3625062"/>
              <a:gd name="connsiteY1" fmla="*/ 402784 h 3625062"/>
              <a:gd name="connsiteX2" fmla="*/ 3625062 w 3625062"/>
              <a:gd name="connsiteY2" fmla="*/ 3625062 h 3625062"/>
              <a:gd name="connsiteX3" fmla="*/ 402784 w 3625062"/>
              <a:gd name="connsiteY3" fmla="*/ 3625062 h 3625062"/>
              <a:gd name="connsiteX4" fmla="*/ 402784 w 3625062"/>
              <a:gd name="connsiteY4" fmla="*/ 402784 h 3625062"/>
              <a:gd name="connsiteX0" fmla="*/ 402784 w 4027846"/>
              <a:gd name="connsiteY0" fmla="*/ 402784 h 3625062"/>
              <a:gd name="connsiteX1" fmla="*/ 3625062 w 4027846"/>
              <a:gd name="connsiteY1" fmla="*/ 402784 h 3625062"/>
              <a:gd name="connsiteX2" fmla="*/ 3625062 w 4027846"/>
              <a:gd name="connsiteY2" fmla="*/ 3625062 h 3625062"/>
              <a:gd name="connsiteX3" fmla="*/ 402784 w 4027846"/>
              <a:gd name="connsiteY3" fmla="*/ 3625062 h 3625062"/>
              <a:gd name="connsiteX4" fmla="*/ 402784 w 4027846"/>
              <a:gd name="connsiteY4" fmla="*/ 402784 h 3625062"/>
              <a:gd name="connsiteX0" fmla="*/ 402784 w 4027846"/>
              <a:gd name="connsiteY0" fmla="*/ 402784 h 4027846"/>
              <a:gd name="connsiteX1" fmla="*/ 3625062 w 4027846"/>
              <a:gd name="connsiteY1" fmla="*/ 402784 h 4027846"/>
              <a:gd name="connsiteX2" fmla="*/ 3625062 w 4027846"/>
              <a:gd name="connsiteY2" fmla="*/ 3625062 h 4027846"/>
              <a:gd name="connsiteX3" fmla="*/ 402784 w 4027846"/>
              <a:gd name="connsiteY3" fmla="*/ 3625062 h 4027846"/>
              <a:gd name="connsiteX4" fmla="*/ 402784 w 4027846"/>
              <a:gd name="connsiteY4" fmla="*/ 402784 h 4027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7846" h="4027846">
                <a:moveTo>
                  <a:pt x="402784" y="402784"/>
                </a:moveTo>
                <a:cubicBezTo>
                  <a:pt x="939830" y="-134262"/>
                  <a:pt x="3088016" y="-134262"/>
                  <a:pt x="3625062" y="402784"/>
                </a:cubicBezTo>
                <a:cubicBezTo>
                  <a:pt x="4162108" y="939830"/>
                  <a:pt x="4162108" y="3088016"/>
                  <a:pt x="3625062" y="3625062"/>
                </a:cubicBezTo>
                <a:cubicBezTo>
                  <a:pt x="3088016" y="4162108"/>
                  <a:pt x="939830" y="4162108"/>
                  <a:pt x="402784" y="3625062"/>
                </a:cubicBezTo>
                <a:cubicBezTo>
                  <a:pt x="-134262" y="3088016"/>
                  <a:pt x="-134262" y="939830"/>
                  <a:pt x="402784" y="402784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1920240" y="5280660"/>
            <a:ext cx="4869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直線上で右クリック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線分を曲げる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F367D8-A892-B207-EE27-171878C0089A}"/>
              </a:ext>
            </a:extLst>
          </p:cNvPr>
          <p:cNvSpPr/>
          <p:nvPr/>
        </p:nvSpPr>
        <p:spPr>
          <a:xfrm>
            <a:off x="1725930" y="1025619"/>
            <a:ext cx="3611880" cy="3611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65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1920240" y="5280660"/>
            <a:ext cx="55092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白い四角形をずらす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F367D8-A892-B207-EE27-171878C0089A}"/>
              </a:ext>
            </a:extLst>
          </p:cNvPr>
          <p:cNvSpPr/>
          <p:nvPr/>
        </p:nvSpPr>
        <p:spPr>
          <a:xfrm>
            <a:off x="7429500" y="1162777"/>
            <a:ext cx="3775710" cy="3611881"/>
          </a:xfrm>
          <a:custGeom>
            <a:avLst/>
            <a:gdLst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0 w 3611880"/>
              <a:gd name="connsiteY0" fmla="*/ 406400 h 4018280"/>
              <a:gd name="connsiteX1" fmla="*/ 3611880 w 3611880"/>
              <a:gd name="connsiteY1" fmla="*/ 406400 h 4018280"/>
              <a:gd name="connsiteX2" fmla="*/ 3611880 w 3611880"/>
              <a:gd name="connsiteY2" fmla="*/ 4018280 h 4018280"/>
              <a:gd name="connsiteX3" fmla="*/ 0 w 3611880"/>
              <a:gd name="connsiteY3" fmla="*/ 4018280 h 4018280"/>
              <a:gd name="connsiteX4" fmla="*/ 0 w 3611880"/>
              <a:gd name="connsiteY4" fmla="*/ 406400 h 4018280"/>
              <a:gd name="connsiteX0" fmla="*/ 0 w 3611880"/>
              <a:gd name="connsiteY0" fmla="*/ 406400 h 4018280"/>
              <a:gd name="connsiteX1" fmla="*/ 3611880 w 3611880"/>
              <a:gd name="connsiteY1" fmla="*/ 406400 h 4018280"/>
              <a:gd name="connsiteX2" fmla="*/ 3611880 w 3611880"/>
              <a:gd name="connsiteY2" fmla="*/ 4018280 h 4018280"/>
              <a:gd name="connsiteX3" fmla="*/ 0 w 3611880"/>
              <a:gd name="connsiteY3" fmla="*/ 4018280 h 4018280"/>
              <a:gd name="connsiteX4" fmla="*/ 0 w 3611880"/>
              <a:gd name="connsiteY4" fmla="*/ 406400 h 4018280"/>
              <a:gd name="connsiteX0" fmla="*/ 0 w 3611880"/>
              <a:gd name="connsiteY0" fmla="*/ 406400 h 4018280"/>
              <a:gd name="connsiteX1" fmla="*/ 3611880 w 3611880"/>
              <a:gd name="connsiteY1" fmla="*/ 406400 h 4018280"/>
              <a:gd name="connsiteX2" fmla="*/ 3611880 w 3611880"/>
              <a:gd name="connsiteY2" fmla="*/ 4018280 h 4018280"/>
              <a:gd name="connsiteX3" fmla="*/ 0 w 3611880"/>
              <a:gd name="connsiteY3" fmla="*/ 4018280 h 4018280"/>
              <a:gd name="connsiteX4" fmla="*/ 0 w 3611880"/>
              <a:gd name="connsiteY4" fmla="*/ 406400 h 4018280"/>
              <a:gd name="connsiteX0" fmla="*/ 0 w 3611880"/>
              <a:gd name="connsiteY0" fmla="*/ 406400 h 4018280"/>
              <a:gd name="connsiteX1" fmla="*/ 3611880 w 3611880"/>
              <a:gd name="connsiteY1" fmla="*/ 406400 h 4018280"/>
              <a:gd name="connsiteX2" fmla="*/ 3611880 w 3611880"/>
              <a:gd name="connsiteY2" fmla="*/ 4018280 h 4018280"/>
              <a:gd name="connsiteX3" fmla="*/ 0 w 3611880"/>
              <a:gd name="connsiteY3" fmla="*/ 4018280 h 4018280"/>
              <a:gd name="connsiteX4" fmla="*/ 0 w 3611880"/>
              <a:gd name="connsiteY4" fmla="*/ 406400 h 4018280"/>
              <a:gd name="connsiteX0" fmla="*/ 0 w 4130040"/>
              <a:gd name="connsiteY0" fmla="*/ 406400 h 4018280"/>
              <a:gd name="connsiteX1" fmla="*/ 3611880 w 4130040"/>
              <a:gd name="connsiteY1" fmla="*/ 406400 h 4018280"/>
              <a:gd name="connsiteX2" fmla="*/ 3611880 w 4130040"/>
              <a:gd name="connsiteY2" fmla="*/ 4018280 h 4018280"/>
              <a:gd name="connsiteX3" fmla="*/ 0 w 4130040"/>
              <a:gd name="connsiteY3" fmla="*/ 4018280 h 4018280"/>
              <a:gd name="connsiteX4" fmla="*/ 0 w 4130040"/>
              <a:gd name="connsiteY4" fmla="*/ 406400 h 4018280"/>
              <a:gd name="connsiteX0" fmla="*/ 0 w 4130040"/>
              <a:gd name="connsiteY0" fmla="*/ 406400 h 4018280"/>
              <a:gd name="connsiteX1" fmla="*/ 3611880 w 4130040"/>
              <a:gd name="connsiteY1" fmla="*/ 406400 h 4018280"/>
              <a:gd name="connsiteX2" fmla="*/ 3611880 w 4130040"/>
              <a:gd name="connsiteY2" fmla="*/ 4018280 h 4018280"/>
              <a:gd name="connsiteX3" fmla="*/ 0 w 4130040"/>
              <a:gd name="connsiteY3" fmla="*/ 4018280 h 4018280"/>
              <a:gd name="connsiteX4" fmla="*/ 0 w 4130040"/>
              <a:gd name="connsiteY4" fmla="*/ 406400 h 401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0040" h="4018280">
                <a:moveTo>
                  <a:pt x="0" y="406400"/>
                </a:moveTo>
                <a:cubicBezTo>
                  <a:pt x="758190" y="-508000"/>
                  <a:pt x="2407920" y="406400"/>
                  <a:pt x="3611880" y="406400"/>
                </a:cubicBezTo>
                <a:cubicBezTo>
                  <a:pt x="3611880" y="1610360"/>
                  <a:pt x="4777740" y="2082800"/>
                  <a:pt x="3611880" y="4018280"/>
                </a:cubicBezTo>
                <a:cubicBezTo>
                  <a:pt x="2545080" y="3355340"/>
                  <a:pt x="1203960" y="4018280"/>
                  <a:pt x="0" y="4018280"/>
                </a:cubicBezTo>
                <a:cubicBezTo>
                  <a:pt x="0" y="2814320"/>
                  <a:pt x="1874520" y="3233420"/>
                  <a:pt x="0" y="406400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25D1FC-33B0-6D47-81DF-6393D5354835}"/>
              </a:ext>
            </a:extLst>
          </p:cNvPr>
          <p:cNvSpPr/>
          <p:nvPr/>
        </p:nvSpPr>
        <p:spPr>
          <a:xfrm>
            <a:off x="2148840" y="1162779"/>
            <a:ext cx="3611880" cy="3611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42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674370" y="5280660"/>
            <a:ext cx="67551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頂点を中心にスムージング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25D1FC-33B0-6D47-81DF-6393D5354835}"/>
              </a:ext>
            </a:extLst>
          </p:cNvPr>
          <p:cNvSpPr/>
          <p:nvPr/>
        </p:nvSpPr>
        <p:spPr>
          <a:xfrm>
            <a:off x="7025641" y="1211579"/>
            <a:ext cx="4612637" cy="3909351"/>
          </a:xfrm>
          <a:custGeom>
            <a:avLst/>
            <a:gdLst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451485 w 4063365"/>
              <a:gd name="connsiteY0" fmla="*/ 451485 h 4063365"/>
              <a:gd name="connsiteX1" fmla="*/ 4063365 w 4063365"/>
              <a:gd name="connsiteY1" fmla="*/ 451485 h 4063365"/>
              <a:gd name="connsiteX2" fmla="*/ 4063365 w 4063365"/>
              <a:gd name="connsiteY2" fmla="*/ 4063365 h 4063365"/>
              <a:gd name="connsiteX3" fmla="*/ 451485 w 4063365"/>
              <a:gd name="connsiteY3" fmla="*/ 4063365 h 4063365"/>
              <a:gd name="connsiteX4" fmla="*/ 451485 w 4063365"/>
              <a:gd name="connsiteY4" fmla="*/ 451485 h 4063365"/>
              <a:gd name="connsiteX0" fmla="*/ 1151756 w 4763636"/>
              <a:gd name="connsiteY0" fmla="*/ 159648 h 3771528"/>
              <a:gd name="connsiteX1" fmla="*/ 4763636 w 4763636"/>
              <a:gd name="connsiteY1" fmla="*/ 159648 h 3771528"/>
              <a:gd name="connsiteX2" fmla="*/ 4763636 w 4763636"/>
              <a:gd name="connsiteY2" fmla="*/ 3771528 h 3771528"/>
              <a:gd name="connsiteX3" fmla="*/ 1151756 w 4763636"/>
              <a:gd name="connsiteY3" fmla="*/ 3771528 h 3771528"/>
              <a:gd name="connsiteX4" fmla="*/ 1151756 w 4763636"/>
              <a:gd name="connsiteY4" fmla="*/ 159648 h 3771528"/>
              <a:gd name="connsiteX0" fmla="*/ 1151756 w 4763636"/>
              <a:gd name="connsiteY0" fmla="*/ 159648 h 4466634"/>
              <a:gd name="connsiteX1" fmla="*/ 4763636 w 4763636"/>
              <a:gd name="connsiteY1" fmla="*/ 159648 h 4466634"/>
              <a:gd name="connsiteX2" fmla="*/ 4763636 w 4763636"/>
              <a:gd name="connsiteY2" fmla="*/ 3771528 h 4466634"/>
              <a:gd name="connsiteX3" fmla="*/ 1151756 w 4763636"/>
              <a:gd name="connsiteY3" fmla="*/ 3771528 h 4466634"/>
              <a:gd name="connsiteX4" fmla="*/ 1151756 w 4763636"/>
              <a:gd name="connsiteY4" fmla="*/ 159648 h 4466634"/>
              <a:gd name="connsiteX0" fmla="*/ 1151756 w 5291956"/>
              <a:gd name="connsiteY0" fmla="*/ 159648 h 4346400"/>
              <a:gd name="connsiteX1" fmla="*/ 4763636 w 5291956"/>
              <a:gd name="connsiteY1" fmla="*/ 159648 h 4346400"/>
              <a:gd name="connsiteX2" fmla="*/ 4763636 w 5291956"/>
              <a:gd name="connsiteY2" fmla="*/ 3771528 h 4346400"/>
              <a:gd name="connsiteX3" fmla="*/ 1151756 w 5291956"/>
              <a:gd name="connsiteY3" fmla="*/ 3771528 h 4346400"/>
              <a:gd name="connsiteX4" fmla="*/ 1151756 w 5291956"/>
              <a:gd name="connsiteY4" fmla="*/ 159648 h 43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91956" h="4346400">
                <a:moveTo>
                  <a:pt x="1151756" y="159648"/>
                </a:moveTo>
                <a:cubicBezTo>
                  <a:pt x="3411086" y="906408"/>
                  <a:pt x="4161656" y="-442332"/>
                  <a:pt x="4763636" y="159648"/>
                </a:cubicBezTo>
                <a:cubicBezTo>
                  <a:pt x="4763636" y="1363608"/>
                  <a:pt x="5952356" y="5939418"/>
                  <a:pt x="4763636" y="3771528"/>
                </a:cubicBezTo>
                <a:cubicBezTo>
                  <a:pt x="3574916" y="1603638"/>
                  <a:pt x="1753736" y="4373508"/>
                  <a:pt x="1151756" y="3771528"/>
                </a:cubicBezTo>
                <a:cubicBezTo>
                  <a:pt x="549776" y="3169548"/>
                  <a:pt x="-1107574" y="-587112"/>
                  <a:pt x="1151756" y="159648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CB2607B-B914-74D2-1A7F-59D41C35F37C}"/>
              </a:ext>
            </a:extLst>
          </p:cNvPr>
          <p:cNvSpPr/>
          <p:nvPr/>
        </p:nvSpPr>
        <p:spPr>
          <a:xfrm>
            <a:off x="1554480" y="994410"/>
            <a:ext cx="3611880" cy="3611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12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628650" y="4869180"/>
            <a:ext cx="5349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頂点で線分を伸ばす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片方だけが伸び縮み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A06B35B-39AF-DA70-FCED-5AC3C0C8EA7A}"/>
              </a:ext>
            </a:extLst>
          </p:cNvPr>
          <p:cNvSpPr/>
          <p:nvPr/>
        </p:nvSpPr>
        <p:spPr>
          <a:xfrm>
            <a:off x="7258050" y="925830"/>
            <a:ext cx="3800321" cy="3760470"/>
          </a:xfrm>
          <a:custGeom>
            <a:avLst/>
            <a:gdLst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451485 w 4063365"/>
              <a:gd name="connsiteY0" fmla="*/ 451485 h 4063365"/>
              <a:gd name="connsiteX1" fmla="*/ 4063365 w 4063365"/>
              <a:gd name="connsiteY1" fmla="*/ 451485 h 4063365"/>
              <a:gd name="connsiteX2" fmla="*/ 4063365 w 4063365"/>
              <a:gd name="connsiteY2" fmla="*/ 4063365 h 4063365"/>
              <a:gd name="connsiteX3" fmla="*/ 451485 w 4063365"/>
              <a:gd name="connsiteY3" fmla="*/ 4063365 h 4063365"/>
              <a:gd name="connsiteX4" fmla="*/ 451485 w 4063365"/>
              <a:gd name="connsiteY4" fmla="*/ 451485 h 4063365"/>
              <a:gd name="connsiteX0" fmla="*/ 536793 w 4148673"/>
              <a:gd name="connsiteY0" fmla="*/ 290952 h 3902832"/>
              <a:gd name="connsiteX1" fmla="*/ 4148673 w 4148673"/>
              <a:gd name="connsiteY1" fmla="*/ 290952 h 3902832"/>
              <a:gd name="connsiteX2" fmla="*/ 4148673 w 4148673"/>
              <a:gd name="connsiteY2" fmla="*/ 3902832 h 3902832"/>
              <a:gd name="connsiteX3" fmla="*/ 536793 w 4148673"/>
              <a:gd name="connsiteY3" fmla="*/ 3902832 h 3902832"/>
              <a:gd name="connsiteX4" fmla="*/ 536793 w 4148673"/>
              <a:gd name="connsiteY4" fmla="*/ 290952 h 3902832"/>
              <a:gd name="connsiteX0" fmla="*/ 536793 w 4148673"/>
              <a:gd name="connsiteY0" fmla="*/ 290952 h 4451776"/>
              <a:gd name="connsiteX1" fmla="*/ 4148673 w 4148673"/>
              <a:gd name="connsiteY1" fmla="*/ 290952 h 4451776"/>
              <a:gd name="connsiteX2" fmla="*/ 4148673 w 4148673"/>
              <a:gd name="connsiteY2" fmla="*/ 3902832 h 4451776"/>
              <a:gd name="connsiteX3" fmla="*/ 536793 w 4148673"/>
              <a:gd name="connsiteY3" fmla="*/ 3902832 h 4451776"/>
              <a:gd name="connsiteX4" fmla="*/ 536793 w 4148673"/>
              <a:gd name="connsiteY4" fmla="*/ 290952 h 4451776"/>
              <a:gd name="connsiteX0" fmla="*/ 536793 w 4849713"/>
              <a:gd name="connsiteY0" fmla="*/ 290952 h 4427895"/>
              <a:gd name="connsiteX1" fmla="*/ 4148673 w 4849713"/>
              <a:gd name="connsiteY1" fmla="*/ 290952 h 4427895"/>
              <a:gd name="connsiteX2" fmla="*/ 4148673 w 4849713"/>
              <a:gd name="connsiteY2" fmla="*/ 3902832 h 4427895"/>
              <a:gd name="connsiteX3" fmla="*/ 536793 w 4849713"/>
              <a:gd name="connsiteY3" fmla="*/ 3902832 h 4427895"/>
              <a:gd name="connsiteX4" fmla="*/ 536793 w 4849713"/>
              <a:gd name="connsiteY4" fmla="*/ 290952 h 4427895"/>
              <a:gd name="connsiteX0" fmla="*/ 536793 w 4154235"/>
              <a:gd name="connsiteY0" fmla="*/ 290952 h 4327352"/>
              <a:gd name="connsiteX1" fmla="*/ 4148673 w 4154235"/>
              <a:gd name="connsiteY1" fmla="*/ 290952 h 4327352"/>
              <a:gd name="connsiteX2" fmla="*/ 4148673 w 4154235"/>
              <a:gd name="connsiteY2" fmla="*/ 3902832 h 4327352"/>
              <a:gd name="connsiteX3" fmla="*/ 536793 w 4154235"/>
              <a:gd name="connsiteY3" fmla="*/ 3902832 h 4327352"/>
              <a:gd name="connsiteX4" fmla="*/ 536793 w 4154235"/>
              <a:gd name="connsiteY4" fmla="*/ 290952 h 4327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54235" h="4327352">
                <a:moveTo>
                  <a:pt x="536793" y="290952"/>
                </a:moveTo>
                <a:cubicBezTo>
                  <a:pt x="898743" y="191892"/>
                  <a:pt x="3546693" y="-311028"/>
                  <a:pt x="4148673" y="290952"/>
                </a:cubicBezTo>
                <a:cubicBezTo>
                  <a:pt x="4148673" y="1494912"/>
                  <a:pt x="2935240" y="-215259"/>
                  <a:pt x="4148673" y="3902832"/>
                </a:cubicBezTo>
                <a:cubicBezTo>
                  <a:pt x="4304517" y="4431728"/>
                  <a:pt x="1138773" y="4504812"/>
                  <a:pt x="536793" y="3902832"/>
                </a:cubicBezTo>
                <a:cubicBezTo>
                  <a:pt x="-65187" y="3300852"/>
                  <a:pt x="-284338" y="515683"/>
                  <a:pt x="536793" y="290952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9D116E-26A3-91C5-D010-36DFCEC5AA9A}"/>
              </a:ext>
            </a:extLst>
          </p:cNvPr>
          <p:cNvSpPr/>
          <p:nvPr/>
        </p:nvSpPr>
        <p:spPr>
          <a:xfrm>
            <a:off x="1516381" y="925830"/>
            <a:ext cx="3611880" cy="3611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39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628650" y="486918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頂点を基準にする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片方ずつ編集　→　</a:t>
            </a:r>
            <a:r>
              <a:rPr kumimoji="1" lang="ja-JP" altLang="en-US" sz="3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これがいい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9D116E-26A3-91C5-D010-36DFCEC5AA9A}"/>
              </a:ext>
            </a:extLst>
          </p:cNvPr>
          <p:cNvSpPr/>
          <p:nvPr/>
        </p:nvSpPr>
        <p:spPr>
          <a:xfrm>
            <a:off x="6888481" y="720956"/>
            <a:ext cx="4392189" cy="4011064"/>
          </a:xfrm>
          <a:custGeom>
            <a:avLst/>
            <a:gdLst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0 w 3611880"/>
              <a:gd name="connsiteY0" fmla="*/ 254000 h 3865880"/>
              <a:gd name="connsiteX1" fmla="*/ 3611880 w 3611880"/>
              <a:gd name="connsiteY1" fmla="*/ 254000 h 3865880"/>
              <a:gd name="connsiteX2" fmla="*/ 3611880 w 3611880"/>
              <a:gd name="connsiteY2" fmla="*/ 3865880 h 3865880"/>
              <a:gd name="connsiteX3" fmla="*/ 0 w 3611880"/>
              <a:gd name="connsiteY3" fmla="*/ 3865880 h 3865880"/>
              <a:gd name="connsiteX4" fmla="*/ 0 w 3611880"/>
              <a:gd name="connsiteY4" fmla="*/ 254000 h 3865880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611880"/>
              <a:gd name="connsiteY0" fmla="*/ 399184 h 4011064"/>
              <a:gd name="connsiteX1" fmla="*/ 3611880 w 3611880"/>
              <a:gd name="connsiteY1" fmla="*/ 399184 h 4011064"/>
              <a:gd name="connsiteX2" fmla="*/ 3611880 w 3611880"/>
              <a:gd name="connsiteY2" fmla="*/ 4011064 h 4011064"/>
              <a:gd name="connsiteX3" fmla="*/ 0 w 3611880"/>
              <a:gd name="connsiteY3" fmla="*/ 4011064 h 4011064"/>
              <a:gd name="connsiteX4" fmla="*/ 0 w 3611880"/>
              <a:gd name="connsiteY4" fmla="*/ 399184 h 4011064"/>
              <a:gd name="connsiteX0" fmla="*/ 0 w 3997960"/>
              <a:gd name="connsiteY0" fmla="*/ 399184 h 4011064"/>
              <a:gd name="connsiteX1" fmla="*/ 3611880 w 3997960"/>
              <a:gd name="connsiteY1" fmla="*/ 399184 h 4011064"/>
              <a:gd name="connsiteX2" fmla="*/ 3611880 w 3997960"/>
              <a:gd name="connsiteY2" fmla="*/ 4011064 h 4011064"/>
              <a:gd name="connsiteX3" fmla="*/ 0 w 3997960"/>
              <a:gd name="connsiteY3" fmla="*/ 4011064 h 4011064"/>
              <a:gd name="connsiteX4" fmla="*/ 0 w 3997960"/>
              <a:gd name="connsiteY4" fmla="*/ 399184 h 4011064"/>
              <a:gd name="connsiteX0" fmla="*/ 0 w 4342573"/>
              <a:gd name="connsiteY0" fmla="*/ 399184 h 4011064"/>
              <a:gd name="connsiteX1" fmla="*/ 3611880 w 4342573"/>
              <a:gd name="connsiteY1" fmla="*/ 399184 h 4011064"/>
              <a:gd name="connsiteX2" fmla="*/ 3611880 w 4342573"/>
              <a:gd name="connsiteY2" fmla="*/ 4011064 h 4011064"/>
              <a:gd name="connsiteX3" fmla="*/ 0 w 4342573"/>
              <a:gd name="connsiteY3" fmla="*/ 4011064 h 4011064"/>
              <a:gd name="connsiteX4" fmla="*/ 0 w 4342573"/>
              <a:gd name="connsiteY4" fmla="*/ 399184 h 4011064"/>
              <a:gd name="connsiteX0" fmla="*/ 0 w 4392189"/>
              <a:gd name="connsiteY0" fmla="*/ 399184 h 4011064"/>
              <a:gd name="connsiteX1" fmla="*/ 3611880 w 4392189"/>
              <a:gd name="connsiteY1" fmla="*/ 399184 h 4011064"/>
              <a:gd name="connsiteX2" fmla="*/ 3611880 w 4392189"/>
              <a:gd name="connsiteY2" fmla="*/ 4011064 h 4011064"/>
              <a:gd name="connsiteX3" fmla="*/ 0 w 4392189"/>
              <a:gd name="connsiteY3" fmla="*/ 4011064 h 4011064"/>
              <a:gd name="connsiteX4" fmla="*/ 0 w 4392189"/>
              <a:gd name="connsiteY4" fmla="*/ 399184 h 401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2189" h="4011064">
                <a:moveTo>
                  <a:pt x="0" y="399184"/>
                </a:moveTo>
                <a:cubicBezTo>
                  <a:pt x="1181100" y="-172316"/>
                  <a:pt x="2396490" y="-92306"/>
                  <a:pt x="3611880" y="399184"/>
                </a:cubicBezTo>
                <a:cubicBezTo>
                  <a:pt x="4617720" y="1843174"/>
                  <a:pt x="4686300" y="1801264"/>
                  <a:pt x="3611880" y="4011064"/>
                </a:cubicBezTo>
                <a:cubicBezTo>
                  <a:pt x="2487930" y="3279544"/>
                  <a:pt x="1623060" y="3245254"/>
                  <a:pt x="0" y="4011064"/>
                </a:cubicBezTo>
                <a:cubicBezTo>
                  <a:pt x="1828800" y="2052724"/>
                  <a:pt x="674370" y="1408834"/>
                  <a:pt x="0" y="399184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E3C76D-1151-4033-E637-61E41436D011}"/>
              </a:ext>
            </a:extLst>
          </p:cNvPr>
          <p:cNvSpPr/>
          <p:nvPr/>
        </p:nvSpPr>
        <p:spPr>
          <a:xfrm>
            <a:off x="1691640" y="1005840"/>
            <a:ext cx="3611880" cy="3611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822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463384-71C6-1DA6-5E6F-ADF5134F1F5F}"/>
              </a:ext>
            </a:extLst>
          </p:cNvPr>
          <p:cNvSpPr txBox="1"/>
          <p:nvPr/>
        </p:nvSpPr>
        <p:spPr>
          <a:xfrm>
            <a:off x="628650" y="4869180"/>
            <a:ext cx="6263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頂点と頂点の間で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線分を伸ばす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3DE3C76D-1151-4033-E637-61E41436D011}"/>
              </a:ext>
            </a:extLst>
          </p:cNvPr>
          <p:cNvSpPr/>
          <p:nvPr/>
        </p:nvSpPr>
        <p:spPr>
          <a:xfrm>
            <a:off x="7292340" y="1069062"/>
            <a:ext cx="3611880" cy="3611880"/>
          </a:xfrm>
          <a:custGeom>
            <a:avLst/>
            <a:gdLst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75956 h 3681896"/>
              <a:gd name="connsiteX1" fmla="*/ 1805940 w 3611880"/>
              <a:gd name="connsiteY1" fmla="*/ 70016 h 3681896"/>
              <a:gd name="connsiteX2" fmla="*/ 3611880 w 3611880"/>
              <a:gd name="connsiteY2" fmla="*/ 1875956 h 3681896"/>
              <a:gd name="connsiteX3" fmla="*/ 1805940 w 3611880"/>
              <a:gd name="connsiteY3" fmla="*/ 3681896 h 3681896"/>
              <a:gd name="connsiteX4" fmla="*/ 0 w 3611880"/>
              <a:gd name="connsiteY4" fmla="*/ 1875956 h 3681896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1880" h="3611880">
                <a:moveTo>
                  <a:pt x="0" y="1805940"/>
                </a:moveTo>
                <a:lnTo>
                  <a:pt x="1805940" y="0"/>
                </a:lnTo>
                <a:lnTo>
                  <a:pt x="3611880" y="1805940"/>
                </a:lnTo>
                <a:lnTo>
                  <a:pt x="1805940" y="3611880"/>
                </a:lnTo>
                <a:cubicBezTo>
                  <a:pt x="808547" y="3611880"/>
                  <a:pt x="0" y="2803333"/>
                  <a:pt x="0" y="1805940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7F6139-0C54-D881-20CF-3888EAE97BFF}"/>
              </a:ext>
            </a:extLst>
          </p:cNvPr>
          <p:cNvSpPr txBox="1"/>
          <p:nvPr/>
        </p:nvSpPr>
        <p:spPr>
          <a:xfrm>
            <a:off x="628650" y="234494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図形の曲線を直線に変える方法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楕円 2">
            <a:extLst>
              <a:ext uri="{FF2B5EF4-FFF2-40B4-BE49-F238E27FC236}">
                <a16:creationId xmlns:a16="http://schemas.microsoft.com/office/drawing/2014/main" id="{B9944F2B-2D1E-D157-8FD2-1691B854F0EE}"/>
              </a:ext>
            </a:extLst>
          </p:cNvPr>
          <p:cNvSpPr/>
          <p:nvPr/>
        </p:nvSpPr>
        <p:spPr>
          <a:xfrm>
            <a:off x="1691640" y="1005840"/>
            <a:ext cx="3611880" cy="3611880"/>
          </a:xfrm>
          <a:custGeom>
            <a:avLst/>
            <a:gdLst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  <a:gd name="connsiteX0" fmla="*/ 0 w 3611880"/>
              <a:gd name="connsiteY0" fmla="*/ 1805940 h 3611880"/>
              <a:gd name="connsiteX1" fmla="*/ 1805940 w 3611880"/>
              <a:gd name="connsiteY1" fmla="*/ 0 h 3611880"/>
              <a:gd name="connsiteX2" fmla="*/ 3611880 w 3611880"/>
              <a:gd name="connsiteY2" fmla="*/ 1805940 h 3611880"/>
              <a:gd name="connsiteX3" fmla="*/ 1805940 w 3611880"/>
              <a:gd name="connsiteY3" fmla="*/ 3611880 h 3611880"/>
              <a:gd name="connsiteX4" fmla="*/ 0 w 3611880"/>
              <a:gd name="connsiteY4" fmla="*/ 1805940 h 361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1880" h="3611880">
                <a:moveTo>
                  <a:pt x="0" y="1805940"/>
                </a:moveTo>
                <a:cubicBezTo>
                  <a:pt x="0" y="808547"/>
                  <a:pt x="808547" y="0"/>
                  <a:pt x="1805940" y="0"/>
                </a:cubicBezTo>
                <a:cubicBezTo>
                  <a:pt x="2803333" y="0"/>
                  <a:pt x="3611880" y="808547"/>
                  <a:pt x="3611880" y="1805940"/>
                </a:cubicBezTo>
                <a:cubicBezTo>
                  <a:pt x="3611880" y="2803333"/>
                  <a:pt x="2803333" y="3611880"/>
                  <a:pt x="1805940" y="3611880"/>
                </a:cubicBezTo>
                <a:cubicBezTo>
                  <a:pt x="808547" y="3611880"/>
                  <a:pt x="0" y="2803333"/>
                  <a:pt x="0" y="1805940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21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7F6139-0C54-D881-20CF-3888EAE97BFF}"/>
              </a:ext>
            </a:extLst>
          </p:cNvPr>
          <p:cNvSpPr txBox="1"/>
          <p:nvPr/>
        </p:nvSpPr>
        <p:spPr>
          <a:xfrm>
            <a:off x="628650" y="234494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図形の頂点を結ばない方法</a:t>
            </a:r>
            <a:endParaRPr kumimoji="1" lang="en-US" altLang="ja-JP" sz="3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楕円 2">
            <a:extLst>
              <a:ext uri="{FF2B5EF4-FFF2-40B4-BE49-F238E27FC236}">
                <a16:creationId xmlns:a16="http://schemas.microsoft.com/office/drawing/2014/main" id="{B9944F2B-2D1E-D157-8FD2-1691B854F0EE}"/>
              </a:ext>
            </a:extLst>
          </p:cNvPr>
          <p:cNvSpPr/>
          <p:nvPr/>
        </p:nvSpPr>
        <p:spPr>
          <a:xfrm>
            <a:off x="7440930" y="1091923"/>
            <a:ext cx="3611880" cy="3611880"/>
          </a:xfrm>
          <a:custGeom>
            <a:avLst/>
            <a:gdLst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0 w 3611880"/>
              <a:gd name="connsiteY4" fmla="*/ 0 h 3611880"/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91440 w 3611880"/>
              <a:gd name="connsiteY4" fmla="*/ 91440 h 3611880"/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  <a:gd name="connsiteX4" fmla="*/ 22860 w 3611880"/>
              <a:gd name="connsiteY4" fmla="*/ 1348740 h 3611880"/>
              <a:gd name="connsiteX0" fmla="*/ 0 w 3611880"/>
              <a:gd name="connsiteY0" fmla="*/ 0 h 3611880"/>
              <a:gd name="connsiteX1" fmla="*/ 3611880 w 3611880"/>
              <a:gd name="connsiteY1" fmla="*/ 0 h 3611880"/>
              <a:gd name="connsiteX2" fmla="*/ 3611880 w 3611880"/>
              <a:gd name="connsiteY2" fmla="*/ 3611880 h 3611880"/>
              <a:gd name="connsiteX3" fmla="*/ 0 w 3611880"/>
              <a:gd name="connsiteY3" fmla="*/ 3611880 h 361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1880" h="3611880">
                <a:moveTo>
                  <a:pt x="0" y="0"/>
                </a:moveTo>
                <a:lnTo>
                  <a:pt x="3611880" y="0"/>
                </a:lnTo>
                <a:lnTo>
                  <a:pt x="3611880" y="3611880"/>
                </a:lnTo>
                <a:lnTo>
                  <a:pt x="0" y="361188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C19CC4-1CE1-A406-A1FD-89CC3B1DECB8}"/>
              </a:ext>
            </a:extLst>
          </p:cNvPr>
          <p:cNvSpPr txBox="1"/>
          <p:nvPr/>
        </p:nvSpPr>
        <p:spPr>
          <a:xfrm>
            <a:off x="1337310" y="5006340"/>
            <a:ext cx="68922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頂点で</a:t>
            </a:r>
            <a:r>
              <a:rPr kumimoji="1" lang="ja-JP" altLang="en-US" sz="3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右クリック</a:t>
            </a:r>
            <a:endParaRPr kumimoji="1" lang="en-US" altLang="ja-JP" sz="3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パスを開く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いらない頂点は→　頂点の削除　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4758522-C395-BFC9-2726-49808EFDC7C5}"/>
              </a:ext>
            </a:extLst>
          </p:cNvPr>
          <p:cNvSpPr/>
          <p:nvPr/>
        </p:nvSpPr>
        <p:spPr>
          <a:xfrm>
            <a:off x="1543050" y="1080492"/>
            <a:ext cx="3577590" cy="3577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144</Words>
  <Application>Microsoft Office PowerPoint</Application>
  <PresentationFormat>ワイド画面</PresentationFormat>
  <Paragraphs>26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保 藤田</dc:creator>
  <cp:lastModifiedBy>保 藤田</cp:lastModifiedBy>
  <cp:revision>4</cp:revision>
  <dcterms:created xsi:type="dcterms:W3CDTF">2023-12-18T14:38:28Z</dcterms:created>
  <dcterms:modified xsi:type="dcterms:W3CDTF">2023-12-30T17:07:08Z</dcterms:modified>
</cp:coreProperties>
</file>