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43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497575-5629-99F1-68EC-6ECC7F1B4D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59D0347-782D-19DC-6F51-71C52B4E09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F3730C-1CB0-E071-3F7E-A76233D25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734-D3EA-461F-8BAF-1D12CE0FF026}" type="datetimeFigureOut">
              <a:rPr kumimoji="1" lang="ja-JP" altLang="en-US" smtClean="0"/>
              <a:t>2023/8/16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D753FD-6A17-9A2C-0434-70830CDBA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01E712-61FF-A694-A44E-C9DFC570E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C20D-D7D6-443B-857B-1CD46F0631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00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DC45FC-E10F-8457-CEE9-3ACC5FE08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8FB7B5A-C4C1-869F-BA3B-9F5BB1B93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BD412F-41C6-5962-2ECA-25AFD9E4D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734-D3EA-461F-8BAF-1D12CE0FF026}" type="datetimeFigureOut">
              <a:rPr kumimoji="1" lang="ja-JP" altLang="en-US" smtClean="0"/>
              <a:t>2023/8/16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2D1526-1F5F-3721-A26F-39937BCBF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14420D-7AD5-B719-1549-3DD009154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C20D-D7D6-443B-857B-1CD46F0631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36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3A422AD-8618-FB63-09A2-DCCD1C30FE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51AE708-CDEB-3121-3280-B22F79924F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BA3711-D46B-C2FF-4228-C18BA5BFD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734-D3EA-461F-8BAF-1D12CE0FF026}" type="datetimeFigureOut">
              <a:rPr kumimoji="1" lang="ja-JP" altLang="en-US" smtClean="0"/>
              <a:t>2023/8/16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32B93B-D984-2C34-6929-A9581249B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3FCD3E-4F70-CA82-D4E5-600A1F31D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C20D-D7D6-443B-857B-1CD46F0631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85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2CD0FF-66AD-DF90-D3FE-4E71504E6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AB4BCE-0C15-B788-2B11-66428DCD4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C6A03E-88E3-DB2E-8334-3FDB480E1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734-D3EA-461F-8BAF-1D12CE0FF026}" type="datetimeFigureOut">
              <a:rPr kumimoji="1" lang="ja-JP" altLang="en-US" smtClean="0"/>
              <a:t>2023/8/16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3460B4-79D8-3D33-1820-8598B2903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573265-B303-13CE-162D-229A21F99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C20D-D7D6-443B-857B-1CD46F0631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433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13ABB7-347B-B6CB-540E-9D9CA89E9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0321388-6FD8-0156-71BD-DF35B4A52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F725B2-4367-5198-E8DB-DDACC8285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734-D3EA-461F-8BAF-1D12CE0FF026}" type="datetimeFigureOut">
              <a:rPr kumimoji="1" lang="ja-JP" altLang="en-US" smtClean="0"/>
              <a:t>2023/8/16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F764D6-6966-098C-7444-F0EAB8746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FCFAE5-7879-3DAD-E615-8C09B236D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C20D-D7D6-443B-857B-1CD46F0631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429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8A0F61-F18A-125C-0667-A959B6A10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6A2D15-BF0F-7C75-4500-4D052D8E1D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8F96B28-EDD0-ED3D-8339-D8B282A9A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03B6AED-350C-3977-75D8-054E8B6C0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734-D3EA-461F-8BAF-1D12CE0FF026}" type="datetimeFigureOut">
              <a:rPr kumimoji="1" lang="ja-JP" altLang="en-US" smtClean="0"/>
              <a:t>2023/8/16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6E74C6-D4F4-29AE-8335-0DDD50193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9DD7F9-A83F-4C16-8B7A-A27938E96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C20D-D7D6-443B-857B-1CD46F0631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3894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B2D48F-1140-BC3F-50D0-B1584521C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E252E53-BA2E-9F1F-E95D-1F860AACD9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8E4996-82E3-DAF5-7D89-C3475E879D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7605984-2F4D-CC8E-D7E3-D1584AC5C4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FB393FD-F4E6-4760-00E7-362676EABA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87D395E-FD46-1AD1-7F09-EF3C8AE3A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734-D3EA-461F-8BAF-1D12CE0FF026}" type="datetimeFigureOut">
              <a:rPr kumimoji="1" lang="ja-JP" altLang="en-US" smtClean="0"/>
              <a:t>2023/8/16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EE9707E-65E5-F4AC-C08F-256316DA3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7EC8B1-49E6-692C-CA20-BED670510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C20D-D7D6-443B-857B-1CD46F0631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419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641712-897B-E3F9-B99C-3263BF2C3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C9AAE14-931A-9466-6C73-27ADC8360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734-D3EA-461F-8BAF-1D12CE0FF026}" type="datetimeFigureOut">
              <a:rPr kumimoji="1" lang="ja-JP" altLang="en-US" smtClean="0"/>
              <a:t>2023/8/16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6A7933C-073F-7984-7921-82B03103F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36F913-6209-E82D-1ED9-C88BD6767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C20D-D7D6-443B-857B-1CD46F0631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389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53F3259-8523-23A1-C5ED-B64F855BB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734-D3EA-461F-8BAF-1D12CE0FF026}" type="datetimeFigureOut">
              <a:rPr kumimoji="1" lang="ja-JP" altLang="en-US" smtClean="0"/>
              <a:t>2023/8/16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265EA21-9EBD-517D-FE76-710E31C0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E76CCA-4C31-25C4-94FC-E737727B2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C20D-D7D6-443B-857B-1CD46F0631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065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7AE179-D9B7-08A7-38A0-F0D0FE204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657758-5407-5466-80F1-E38A99E97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F31DC82-917B-2283-7F0E-49783839D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A85634-4042-04C9-0000-ECC83B5ED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734-D3EA-461F-8BAF-1D12CE0FF026}" type="datetimeFigureOut">
              <a:rPr kumimoji="1" lang="ja-JP" altLang="en-US" smtClean="0"/>
              <a:t>2023/8/16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8489F9D-DE75-BC0B-1F42-D0D53E29E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C0B48E8-C4C9-227D-6417-AB95FF16A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C20D-D7D6-443B-857B-1CD46F0631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41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968DAF-1063-8F96-9DAB-86EDB852F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73ECAE5-5FB3-435F-050B-6D26ECFFB8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E2FB26-BDF0-F0F3-869C-976FCB414A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40D7CF-E67A-0D37-6E75-BF8223DB5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734-D3EA-461F-8BAF-1D12CE0FF026}" type="datetimeFigureOut">
              <a:rPr kumimoji="1" lang="ja-JP" altLang="en-US" smtClean="0"/>
              <a:t>2023/8/16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7D20235-09DA-CF7A-11E0-533CD1925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69806B-7E28-8F51-F727-345BC4484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C20D-D7D6-443B-857B-1CD46F0631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766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BDCBD5C-82F0-E6E6-667B-2A24773B3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49CBF70-0380-37AC-1F2D-E44AB5356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0733C5-3542-4B8E-24D2-0A39CDD7DF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7C734-D3EA-461F-8BAF-1D12CE0FF026}" type="datetimeFigureOut">
              <a:rPr kumimoji="1" lang="ja-JP" altLang="en-US" smtClean="0"/>
              <a:t>2023/8/16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F4CF0-2979-7DAB-4001-45E2ED73D9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8ED628-569F-C06D-C2D2-C29836F91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EC20D-D7D6-443B-857B-1CD46F0631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76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楕円 3">
            <a:extLst>
              <a:ext uri="{FF2B5EF4-FFF2-40B4-BE49-F238E27FC236}">
                <a16:creationId xmlns:a16="http://schemas.microsoft.com/office/drawing/2014/main" id="{5BE9C622-877D-8188-D552-53FA4AABE970}"/>
              </a:ext>
            </a:extLst>
          </p:cNvPr>
          <p:cNvSpPr/>
          <p:nvPr/>
        </p:nvSpPr>
        <p:spPr>
          <a:xfrm>
            <a:off x="802640" y="833120"/>
            <a:ext cx="2682838" cy="268283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6BBA1C41-8162-2A70-BCA2-6C27745AEA17}"/>
              </a:ext>
            </a:extLst>
          </p:cNvPr>
          <p:cNvSpPr/>
          <p:nvPr/>
        </p:nvSpPr>
        <p:spPr>
          <a:xfrm>
            <a:off x="9316720" y="558800"/>
            <a:ext cx="2682838" cy="26828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5054AF05-06EC-A595-427B-37390F4EE91D}"/>
              </a:ext>
            </a:extLst>
          </p:cNvPr>
          <p:cNvSpPr/>
          <p:nvPr/>
        </p:nvSpPr>
        <p:spPr>
          <a:xfrm>
            <a:off x="665480" y="4724400"/>
            <a:ext cx="2682838" cy="2682838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86CFB262-8239-EC21-AC9C-D3A7A2E03E01}"/>
              </a:ext>
            </a:extLst>
          </p:cNvPr>
          <p:cNvSpPr/>
          <p:nvPr/>
        </p:nvSpPr>
        <p:spPr>
          <a:xfrm>
            <a:off x="9662160" y="4622800"/>
            <a:ext cx="2682838" cy="268283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183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</p:cBhvr>
                                      <p:by x="1000000" y="100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6" presetClass="emph" presetSubtype="0" decel="100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000000" y="100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6" presetClass="emph" presetSubtype="0" decel="100000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</p:cBhvr>
                                      <p:by x="1000000" y="100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6" presetClass="emph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</p:cBhvr>
                                      <p:by x="1000000" y="10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 保</dc:creator>
  <cp:lastModifiedBy>藤田 保</cp:lastModifiedBy>
  <cp:revision>1</cp:revision>
  <dcterms:created xsi:type="dcterms:W3CDTF">2023-08-16T05:40:10Z</dcterms:created>
  <dcterms:modified xsi:type="dcterms:W3CDTF">2023-08-16T05:40:33Z</dcterms:modified>
</cp:coreProperties>
</file>