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60" autoAdjust="0"/>
    <p:restoredTop sz="94660"/>
  </p:normalViewPr>
  <p:slideViewPr>
    <p:cSldViewPr snapToGrid="0">
      <p:cViewPr varScale="1">
        <p:scale>
          <a:sx n="99" d="100"/>
          <a:sy n="99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052BC1-B7F3-4C71-A058-F3E9CC729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211701D-E9B9-4911-A350-C74CF335E4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BF7DA9-C236-4EF2-ADDA-C70BA67C0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D554-97CF-460D-B66D-A6ABB7EA588A}" type="datetimeFigureOut">
              <a:rPr kumimoji="1" lang="ja-JP" altLang="en-US" smtClean="0"/>
              <a:t>2025/12/7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E6B361-E7F1-49E7-B33A-9B281A56B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476242-212E-4CEE-9650-1F16B9826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801C-5C68-4E52-B2A3-133DBBC41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794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5CD4A9-EEA1-48F2-A059-EF6A65051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DC96CF8-CD88-4DD9-B4F0-86086DEC2C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9E0A06-4016-4185-B39E-64C6DF412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D554-97CF-460D-B66D-A6ABB7EA588A}" type="datetimeFigureOut">
              <a:rPr kumimoji="1" lang="ja-JP" altLang="en-US" smtClean="0"/>
              <a:t>2025/12/7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D61E71-656C-4E4C-A6A3-74846465A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A8D174-D1CD-4309-B94A-E8702CEA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801C-5C68-4E52-B2A3-133DBBC41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781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449D190-DCE0-4B89-82E2-19F7DEF6B8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2A92E74-C95E-4570-B6F4-BDC9031C9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DA6539-F0EE-4665-AF34-BE9130B2C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D554-97CF-460D-B66D-A6ABB7EA588A}" type="datetimeFigureOut">
              <a:rPr kumimoji="1" lang="ja-JP" altLang="en-US" smtClean="0"/>
              <a:t>2025/12/7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1A18C6-E86D-4521-B99B-90FAF1F39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0E5773-D099-454E-A926-22A090A03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801C-5C68-4E52-B2A3-133DBBC41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034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FDD466-2BEE-48FB-BD65-F5C715E8E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055B60-DEAD-4860-823F-FF8EC76BD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DD9FBA-2461-4846-8CF3-838B7D45B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D554-97CF-460D-B66D-A6ABB7EA588A}" type="datetimeFigureOut">
              <a:rPr kumimoji="1" lang="ja-JP" altLang="en-US" smtClean="0"/>
              <a:t>2025/12/7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5369D-BAA8-4ADC-9DA4-5BF08ED34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BF2EC7-C5C7-47F8-96E1-C6489AA68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801C-5C68-4E52-B2A3-133DBBC41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1427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3D1F89-804A-417C-874B-89EF71667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35DCD22-6D4A-4EA3-B926-992A73F4D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5CC8DA-60E7-47FF-A4B2-C0FFD1D1B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D554-97CF-460D-B66D-A6ABB7EA588A}" type="datetimeFigureOut">
              <a:rPr kumimoji="1" lang="ja-JP" altLang="en-US" smtClean="0"/>
              <a:t>2025/12/7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9C06A5-AF5F-4F91-B195-751F02432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52B369-CF3C-4C48-A63E-4BF51A332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801C-5C68-4E52-B2A3-133DBBC41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550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2362B4-5F0F-412C-8CEF-53957DA9A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6076FD7-3700-4357-A55C-465345E7C0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9F7F91A-B54F-483A-892C-6BFA0EA6B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A9E9BFA-5914-4ADA-B02F-BDD905D6F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D554-97CF-460D-B66D-A6ABB7EA588A}" type="datetimeFigureOut">
              <a:rPr kumimoji="1" lang="ja-JP" altLang="en-US" smtClean="0"/>
              <a:t>2025/12/7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BE94B8D-D4D7-408F-934F-6238315C9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022F121-3D52-4171-ABDC-4F6F17786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801C-5C68-4E52-B2A3-133DBBC41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44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5E4EBF-DB6B-4D5A-8D01-168073342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159A90B-97F8-4AB7-A713-450338328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EAE53A9-6943-4565-B0B7-00516D50C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2DC7EE4-7A91-4592-BA79-369E77FED2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9BD2D9E-5436-4C8B-B7E9-26C7EC6812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3D9A668-EBFA-41A8-81C0-FA8F81591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D554-97CF-460D-B66D-A6ABB7EA588A}" type="datetimeFigureOut">
              <a:rPr kumimoji="1" lang="ja-JP" altLang="en-US" smtClean="0"/>
              <a:t>2025/12/7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F136256-1A3A-402B-901F-465F2EB9E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2FC70AD-CE93-4C71-96CB-14D448B6D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801C-5C68-4E52-B2A3-133DBBC41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26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AE52F7-96DD-4BC6-8B01-72EA91221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36AC85-A92B-4BE3-BF50-027774A94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D554-97CF-460D-B66D-A6ABB7EA588A}" type="datetimeFigureOut">
              <a:rPr kumimoji="1" lang="ja-JP" altLang="en-US" smtClean="0"/>
              <a:t>2025/12/7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277F84B-FC92-4698-8DBE-F6090EDC9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B9E48EE-64A6-4C01-92B9-81035C899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801C-5C68-4E52-B2A3-133DBBC41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982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1035CC6-08F9-416C-97B3-59495E89C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D554-97CF-460D-B66D-A6ABB7EA588A}" type="datetimeFigureOut">
              <a:rPr kumimoji="1" lang="ja-JP" altLang="en-US" smtClean="0"/>
              <a:t>2025/12/7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5F25DE9-7221-49CA-B0F3-1F7D12CC4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B2EEBA4-3844-41C1-A29E-B57BBA453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801C-5C68-4E52-B2A3-133DBBC41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023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A31498-4FA0-4094-B66A-E656894AA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5FC8964-3529-4C9B-8A72-92E889DC1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6D4A15-E309-4348-A87C-1904B4BA6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CDDDA45-345D-489E-87EB-11B9FFB92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D554-97CF-460D-B66D-A6ABB7EA588A}" type="datetimeFigureOut">
              <a:rPr kumimoji="1" lang="ja-JP" altLang="en-US" smtClean="0"/>
              <a:t>2025/12/7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8CAEDA6-0AE7-45A0-9547-B4874C5AB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63B5F5-8477-4DF6-B483-619A2F5E1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801C-5C68-4E52-B2A3-133DBBC41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098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3E8034-4ABA-4160-BC53-16B6EABED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9B0863B-A5E5-47DE-B231-E90B68D0C5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61EF2C9-3DF1-459A-9554-7DB9E15018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97EA187-F1A0-43B6-84DE-56887F60E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D554-97CF-460D-B66D-A6ABB7EA588A}" type="datetimeFigureOut">
              <a:rPr kumimoji="1" lang="ja-JP" altLang="en-US" smtClean="0"/>
              <a:t>2025/12/7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96BBFF3-D1C3-43DF-89E7-5068D881F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002DF03-057F-4E72-8420-5B3F8E05E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801C-5C68-4E52-B2A3-133DBBC41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1329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1CCA525-4F2D-4CA2-A8EE-87EDB78E8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DEDD719-40CB-42EA-BFBE-B23FC21407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70B9AE-90B2-447E-86E4-D9B1DAEE17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DD554-97CF-460D-B66D-A6ABB7EA588A}" type="datetimeFigureOut">
              <a:rPr kumimoji="1" lang="ja-JP" altLang="en-US" smtClean="0"/>
              <a:t>2025/12/7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A1F45C-2D1C-40FA-9E31-9BD6BA67F5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1A8478-CDE3-4A19-8973-327C040D2B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8801C-5C68-4E52-B2A3-133DBBC410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3581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pixabay.com/ja/%E4%B8%8A%E6%B5%B7-%E5%A4%96%E7%81%98-%E5%A4%9C%E6%99%AF-420380/" TargetMode="Externa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24D8EFEC-EEA0-4BBB-8A77-662899170D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3B97673C-6212-4311-92E8-85AB43E3C7DA}"/>
              </a:ext>
            </a:extLst>
          </p:cNvPr>
          <p:cNvGrpSpPr/>
          <p:nvPr/>
        </p:nvGrpSpPr>
        <p:grpSpPr>
          <a:xfrm>
            <a:off x="1764030" y="549000"/>
            <a:ext cx="2880000" cy="2880000"/>
            <a:chOff x="1752600" y="1092200"/>
            <a:chExt cx="4489474" cy="4494551"/>
          </a:xfrm>
        </p:grpSpPr>
        <p:sp>
          <p:nvSpPr>
            <p:cNvPr id="6" name="星: 24 pt 5">
              <a:extLst>
                <a:ext uri="{FF2B5EF4-FFF2-40B4-BE49-F238E27FC236}">
                  <a16:creationId xmlns:a16="http://schemas.microsoft.com/office/drawing/2014/main" id="{4F1FCDB0-5DF1-4FE3-BEF3-20C3CFD698C9}"/>
                </a:ext>
              </a:extLst>
            </p:cNvPr>
            <p:cNvSpPr/>
            <p:nvPr/>
          </p:nvSpPr>
          <p:spPr>
            <a:xfrm>
              <a:off x="1752600" y="1092200"/>
              <a:ext cx="4471692" cy="4471692"/>
            </a:xfrm>
            <a:prstGeom prst="star24">
              <a:avLst>
                <a:gd name="adj" fmla="val 3534"/>
              </a:avLst>
            </a:prstGeom>
            <a:noFill/>
            <a:ln w="15875" cmpd="tri">
              <a:solidFill>
                <a:srgbClr val="FFC000"/>
              </a:solidFill>
              <a:prstDash val="lgDashDot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星: 24 pt 6">
              <a:extLst>
                <a:ext uri="{FF2B5EF4-FFF2-40B4-BE49-F238E27FC236}">
                  <a16:creationId xmlns:a16="http://schemas.microsoft.com/office/drawing/2014/main" id="{33502B33-FCB8-421E-8720-D324DA8B93CD}"/>
                </a:ext>
              </a:extLst>
            </p:cNvPr>
            <p:cNvSpPr/>
            <p:nvPr/>
          </p:nvSpPr>
          <p:spPr>
            <a:xfrm rot="1440133">
              <a:off x="1770382" y="1115059"/>
              <a:ext cx="4471692" cy="4471692"/>
            </a:xfrm>
            <a:prstGeom prst="star24">
              <a:avLst>
                <a:gd name="adj" fmla="val 3534"/>
              </a:avLst>
            </a:prstGeom>
            <a:noFill/>
            <a:ln w="15875" cmpd="tri">
              <a:solidFill>
                <a:srgbClr val="FF0000"/>
              </a:solidFill>
              <a:prstDash val="lgDashDot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838C95FC-831F-43E3-884F-E154C9173779}"/>
              </a:ext>
            </a:extLst>
          </p:cNvPr>
          <p:cNvSpPr/>
          <p:nvPr/>
        </p:nvSpPr>
        <p:spPr>
          <a:xfrm>
            <a:off x="3137535" y="1965959"/>
            <a:ext cx="137006" cy="415063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tx1"/>
              </a:gs>
              <a:gs pos="36000">
                <a:schemeClr val="accent1">
                  <a:lumMod val="45000"/>
                  <a:lumOff val="55000"/>
                </a:schemeClr>
              </a:gs>
              <a:gs pos="65000">
                <a:srgbClr val="FF0000"/>
              </a:gs>
              <a:gs pos="100000">
                <a:srgbClr val="FFFF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7E1746E0-7A39-4934-8126-AE9EC8B8CB6E}"/>
              </a:ext>
            </a:extLst>
          </p:cNvPr>
          <p:cNvGrpSpPr/>
          <p:nvPr/>
        </p:nvGrpSpPr>
        <p:grpSpPr>
          <a:xfrm>
            <a:off x="3817719" y="-241608"/>
            <a:ext cx="2880000" cy="2880000"/>
            <a:chOff x="1752600" y="1092200"/>
            <a:chExt cx="4489474" cy="4494551"/>
          </a:xfrm>
        </p:grpSpPr>
        <p:sp>
          <p:nvSpPr>
            <p:cNvPr id="15" name="星: 24 pt 14">
              <a:extLst>
                <a:ext uri="{FF2B5EF4-FFF2-40B4-BE49-F238E27FC236}">
                  <a16:creationId xmlns:a16="http://schemas.microsoft.com/office/drawing/2014/main" id="{3485C0E7-ECFB-4DDE-BC2E-C28D95876BF9}"/>
                </a:ext>
              </a:extLst>
            </p:cNvPr>
            <p:cNvSpPr/>
            <p:nvPr/>
          </p:nvSpPr>
          <p:spPr>
            <a:xfrm>
              <a:off x="1752600" y="1092200"/>
              <a:ext cx="4471692" cy="4471692"/>
            </a:xfrm>
            <a:prstGeom prst="star24">
              <a:avLst>
                <a:gd name="adj" fmla="val 3534"/>
              </a:avLst>
            </a:prstGeom>
            <a:noFill/>
            <a:ln w="15875" cmpd="tri">
              <a:solidFill>
                <a:srgbClr val="FFC000"/>
              </a:solidFill>
              <a:prstDash val="lgDashDot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星: 24 pt 15">
              <a:extLst>
                <a:ext uri="{FF2B5EF4-FFF2-40B4-BE49-F238E27FC236}">
                  <a16:creationId xmlns:a16="http://schemas.microsoft.com/office/drawing/2014/main" id="{DE20F11F-9EC0-447E-9F52-C08F95B57DC9}"/>
                </a:ext>
              </a:extLst>
            </p:cNvPr>
            <p:cNvSpPr/>
            <p:nvPr/>
          </p:nvSpPr>
          <p:spPr>
            <a:xfrm rot="1440133">
              <a:off x="1770382" y="1115059"/>
              <a:ext cx="4471692" cy="4471692"/>
            </a:xfrm>
            <a:prstGeom prst="star24">
              <a:avLst>
                <a:gd name="adj" fmla="val 3534"/>
              </a:avLst>
            </a:prstGeom>
            <a:noFill/>
            <a:ln w="15875" cmpd="tri">
              <a:solidFill>
                <a:srgbClr val="00B0F0"/>
              </a:solidFill>
              <a:prstDash val="lgDashDot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9B3C6A82-111E-4964-9B97-6E661895F5FF}"/>
              </a:ext>
            </a:extLst>
          </p:cNvPr>
          <p:cNvSpPr/>
          <p:nvPr/>
        </p:nvSpPr>
        <p:spPr>
          <a:xfrm>
            <a:off x="5191223" y="1175352"/>
            <a:ext cx="144397" cy="4768248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tx1"/>
              </a:gs>
              <a:gs pos="36000">
                <a:schemeClr val="accent1">
                  <a:lumMod val="45000"/>
                  <a:lumOff val="55000"/>
                </a:schemeClr>
              </a:gs>
              <a:gs pos="65000">
                <a:srgbClr val="00B0F0"/>
              </a:gs>
              <a:gs pos="100000">
                <a:srgbClr val="FFFF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3A26F45-80A8-490B-978B-CE29FC9F426E}"/>
              </a:ext>
            </a:extLst>
          </p:cNvPr>
          <p:cNvGrpSpPr/>
          <p:nvPr/>
        </p:nvGrpSpPr>
        <p:grpSpPr>
          <a:xfrm>
            <a:off x="5979262" y="-287193"/>
            <a:ext cx="2880000" cy="2880000"/>
            <a:chOff x="1752600" y="1092200"/>
            <a:chExt cx="4489474" cy="4494551"/>
          </a:xfrm>
        </p:grpSpPr>
        <p:sp>
          <p:nvSpPr>
            <p:cNvPr id="19" name="星: 24 pt 18">
              <a:extLst>
                <a:ext uri="{FF2B5EF4-FFF2-40B4-BE49-F238E27FC236}">
                  <a16:creationId xmlns:a16="http://schemas.microsoft.com/office/drawing/2014/main" id="{5FAE15A0-29E7-4CA6-8BEA-4A156520E9E9}"/>
                </a:ext>
              </a:extLst>
            </p:cNvPr>
            <p:cNvSpPr/>
            <p:nvPr/>
          </p:nvSpPr>
          <p:spPr>
            <a:xfrm>
              <a:off x="1752600" y="1092200"/>
              <a:ext cx="4471692" cy="4471692"/>
            </a:xfrm>
            <a:prstGeom prst="star24">
              <a:avLst>
                <a:gd name="adj" fmla="val 3534"/>
              </a:avLst>
            </a:prstGeom>
            <a:noFill/>
            <a:ln w="15875" cmpd="tri">
              <a:solidFill>
                <a:srgbClr val="FFC000"/>
              </a:solidFill>
              <a:prstDash val="lgDashDot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星: 24 pt 19">
              <a:extLst>
                <a:ext uri="{FF2B5EF4-FFF2-40B4-BE49-F238E27FC236}">
                  <a16:creationId xmlns:a16="http://schemas.microsoft.com/office/drawing/2014/main" id="{DEDEF657-C4D1-4E50-B718-CE46A417EE74}"/>
                </a:ext>
              </a:extLst>
            </p:cNvPr>
            <p:cNvSpPr/>
            <p:nvPr/>
          </p:nvSpPr>
          <p:spPr>
            <a:xfrm rot="1440133">
              <a:off x="1770382" y="1115059"/>
              <a:ext cx="4471692" cy="4471692"/>
            </a:xfrm>
            <a:prstGeom prst="star24">
              <a:avLst>
                <a:gd name="adj" fmla="val 3534"/>
              </a:avLst>
            </a:prstGeom>
            <a:noFill/>
            <a:ln w="15875" cmpd="tri">
              <a:solidFill>
                <a:srgbClr val="00B050"/>
              </a:solidFill>
              <a:prstDash val="lgDashDot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34A9FD04-2A9C-4436-BB42-C2A0515F6388}"/>
              </a:ext>
            </a:extLst>
          </p:cNvPr>
          <p:cNvSpPr/>
          <p:nvPr/>
        </p:nvSpPr>
        <p:spPr>
          <a:xfrm>
            <a:off x="7352767" y="1129767"/>
            <a:ext cx="123071" cy="496211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tx1"/>
              </a:gs>
              <a:gs pos="36000">
                <a:schemeClr val="accent1">
                  <a:lumMod val="45000"/>
                  <a:lumOff val="55000"/>
                </a:schemeClr>
              </a:gs>
              <a:gs pos="65000">
                <a:srgbClr val="00B050"/>
              </a:gs>
              <a:gs pos="100000">
                <a:srgbClr val="FFFF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38DA2D68-B061-44BC-99B0-28E721A959DB}"/>
              </a:ext>
            </a:extLst>
          </p:cNvPr>
          <p:cNvGrpSpPr/>
          <p:nvPr/>
        </p:nvGrpSpPr>
        <p:grpSpPr>
          <a:xfrm>
            <a:off x="9194699" y="-338125"/>
            <a:ext cx="2880000" cy="2880000"/>
            <a:chOff x="1752600" y="1092200"/>
            <a:chExt cx="4489474" cy="4494551"/>
          </a:xfrm>
        </p:grpSpPr>
        <p:sp>
          <p:nvSpPr>
            <p:cNvPr id="23" name="星: 24 pt 22">
              <a:extLst>
                <a:ext uri="{FF2B5EF4-FFF2-40B4-BE49-F238E27FC236}">
                  <a16:creationId xmlns:a16="http://schemas.microsoft.com/office/drawing/2014/main" id="{A84BF188-0C61-4551-82C4-521CCDAE3DE8}"/>
                </a:ext>
              </a:extLst>
            </p:cNvPr>
            <p:cNvSpPr/>
            <p:nvPr/>
          </p:nvSpPr>
          <p:spPr>
            <a:xfrm>
              <a:off x="1752600" y="1092200"/>
              <a:ext cx="4471692" cy="4471692"/>
            </a:xfrm>
            <a:prstGeom prst="star24">
              <a:avLst>
                <a:gd name="adj" fmla="val 3534"/>
              </a:avLst>
            </a:prstGeom>
            <a:noFill/>
            <a:ln w="15875" cmpd="tri">
              <a:solidFill>
                <a:srgbClr val="FFC000"/>
              </a:solidFill>
              <a:prstDash val="lgDashDot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星: 24 pt 23">
              <a:extLst>
                <a:ext uri="{FF2B5EF4-FFF2-40B4-BE49-F238E27FC236}">
                  <a16:creationId xmlns:a16="http://schemas.microsoft.com/office/drawing/2014/main" id="{0DFB6133-D92B-41A1-A332-70E31DBBBC96}"/>
                </a:ext>
              </a:extLst>
            </p:cNvPr>
            <p:cNvSpPr/>
            <p:nvPr/>
          </p:nvSpPr>
          <p:spPr>
            <a:xfrm rot="1440133">
              <a:off x="1770382" y="1115059"/>
              <a:ext cx="4471692" cy="4471692"/>
            </a:xfrm>
            <a:prstGeom prst="star24">
              <a:avLst>
                <a:gd name="adj" fmla="val 3534"/>
              </a:avLst>
            </a:prstGeom>
            <a:noFill/>
            <a:ln w="15875" cmpd="tri">
              <a:solidFill>
                <a:srgbClr val="FF0000"/>
              </a:solidFill>
              <a:prstDash val="lgDashDot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E57BADD6-FFFE-4B57-896A-248600B6DD7E}"/>
              </a:ext>
            </a:extLst>
          </p:cNvPr>
          <p:cNvSpPr/>
          <p:nvPr/>
        </p:nvSpPr>
        <p:spPr>
          <a:xfrm>
            <a:off x="10568203" y="1078834"/>
            <a:ext cx="157461" cy="5124257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tx1"/>
              </a:gs>
              <a:gs pos="36000">
                <a:schemeClr val="accent1">
                  <a:lumMod val="45000"/>
                  <a:lumOff val="55000"/>
                </a:schemeClr>
              </a:gs>
              <a:gs pos="65000">
                <a:srgbClr val="FF0000"/>
              </a:gs>
              <a:gs pos="100000">
                <a:srgbClr val="FFFF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4C623F3-602B-45C8-A175-BE70C7165CC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t="76667"/>
          <a:stretch/>
        </p:blipFill>
        <p:spPr>
          <a:xfrm>
            <a:off x="0" y="5361899"/>
            <a:ext cx="12192000" cy="1600200"/>
          </a:xfrm>
          <a:prstGeom prst="rect">
            <a:avLst/>
          </a:prstGeom>
        </p:spPr>
      </p:pic>
      <p:pic>
        <p:nvPicPr>
          <p:cNvPr id="1026" name="Picture 2" descr="花火を見ている家族のイラスト（背景なし）">
            <a:extLst>
              <a:ext uri="{FF2B5EF4-FFF2-40B4-BE49-F238E27FC236}">
                <a16:creationId xmlns:a16="http://schemas.microsoft.com/office/drawing/2014/main" id="{CE25EE3E-A41F-438C-81A9-6DC970E01B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0529" y="4091717"/>
            <a:ext cx="2461339" cy="2461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9972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2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700"/>
                            </p:stCondLst>
                            <p:childTnLst>
                              <p:par>
                                <p:cTn id="1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5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200"/>
                            </p:stCondLst>
                            <p:childTnLst>
                              <p:par>
                                <p:cTn id="2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7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9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400"/>
                            </p:stCondLst>
                            <p:childTnLst>
                              <p:par>
                                <p:cTn id="3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5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900"/>
                            </p:stCondLst>
                            <p:childTnLst>
                              <p:par>
                                <p:cTn id="4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4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3600"/>
                            </p:stCondLst>
                            <p:childTnLst>
                              <p:par>
                                <p:cTn id="5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4100"/>
                            </p:stCondLst>
                            <p:childTnLst>
                              <p:par>
                                <p:cTn id="5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9" dur="25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600"/>
                            </p:stCondLst>
                            <p:childTnLst>
                              <p:par>
                                <p:cTn id="6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71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2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2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9300"/>
                            </p:stCondLst>
                            <p:childTnLst>
                              <p:par>
                                <p:cTn id="7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9800"/>
                            </p:stCondLst>
                            <p:childTnLst>
                              <p:par>
                                <p:cTn id="7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9" dur="25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2300"/>
                            </p:stCondLst>
                            <p:childTnLst>
                              <p:par>
                                <p:cTn id="8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2800"/>
                            </p:stCondLst>
                            <p:childTnLst>
                              <p:par>
                                <p:cTn id="8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10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7" grpId="0" animBg="1"/>
      <p:bldP spid="17" grpId="1" animBg="1"/>
      <p:bldP spid="21" grpId="0" animBg="1"/>
      <p:bldP spid="21" grpId="1" animBg="1"/>
      <p:bldP spid="25" grpId="0" animBg="1"/>
      <p:bldP spid="2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8B50E611-6F55-4AD7-9FBA-AA5C59E6340A}"/>
              </a:ext>
            </a:extLst>
          </p:cNvPr>
          <p:cNvGrpSpPr/>
          <p:nvPr/>
        </p:nvGrpSpPr>
        <p:grpSpPr>
          <a:xfrm>
            <a:off x="1764030" y="549000"/>
            <a:ext cx="2880000" cy="2880000"/>
            <a:chOff x="1752600" y="1092200"/>
            <a:chExt cx="4489474" cy="4494551"/>
          </a:xfrm>
        </p:grpSpPr>
        <p:sp>
          <p:nvSpPr>
            <p:cNvPr id="4" name="星: 24 pt 3">
              <a:extLst>
                <a:ext uri="{FF2B5EF4-FFF2-40B4-BE49-F238E27FC236}">
                  <a16:creationId xmlns:a16="http://schemas.microsoft.com/office/drawing/2014/main" id="{632EC704-2FDC-4C26-AE00-63640638DE66}"/>
                </a:ext>
              </a:extLst>
            </p:cNvPr>
            <p:cNvSpPr/>
            <p:nvPr/>
          </p:nvSpPr>
          <p:spPr>
            <a:xfrm>
              <a:off x="1752600" y="1092200"/>
              <a:ext cx="4471692" cy="4471692"/>
            </a:xfrm>
            <a:prstGeom prst="star24">
              <a:avLst>
                <a:gd name="adj" fmla="val 3534"/>
              </a:avLst>
            </a:prstGeom>
            <a:noFill/>
            <a:ln w="15875" cmpd="tri">
              <a:solidFill>
                <a:srgbClr val="FFC000"/>
              </a:solidFill>
              <a:prstDash val="lgDashDot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星: 24 pt 4">
              <a:extLst>
                <a:ext uri="{FF2B5EF4-FFF2-40B4-BE49-F238E27FC236}">
                  <a16:creationId xmlns:a16="http://schemas.microsoft.com/office/drawing/2014/main" id="{57BE656E-E67F-4CDD-A9A3-A297B4EAF85E}"/>
                </a:ext>
              </a:extLst>
            </p:cNvPr>
            <p:cNvSpPr/>
            <p:nvPr/>
          </p:nvSpPr>
          <p:spPr>
            <a:xfrm rot="1440133">
              <a:off x="1770382" y="1115059"/>
              <a:ext cx="4471692" cy="4471692"/>
            </a:xfrm>
            <a:prstGeom prst="star24">
              <a:avLst>
                <a:gd name="adj" fmla="val 3534"/>
              </a:avLst>
            </a:prstGeom>
            <a:noFill/>
            <a:ln w="15875" cmpd="tri">
              <a:solidFill>
                <a:srgbClr val="FF0000"/>
              </a:solidFill>
              <a:prstDash val="lgDashDot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0BA7A88E-83F1-4E9C-A4E7-66BA9F5826D3}"/>
              </a:ext>
            </a:extLst>
          </p:cNvPr>
          <p:cNvSpPr/>
          <p:nvPr/>
        </p:nvSpPr>
        <p:spPr>
          <a:xfrm>
            <a:off x="3137535" y="1965960"/>
            <a:ext cx="144000" cy="3240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tx1"/>
              </a:gs>
              <a:gs pos="36000">
                <a:schemeClr val="accent1">
                  <a:lumMod val="45000"/>
                  <a:lumOff val="55000"/>
                </a:schemeClr>
              </a:gs>
              <a:gs pos="65000">
                <a:srgbClr val="FF0000"/>
              </a:gs>
              <a:gs pos="100000">
                <a:srgbClr val="FFFF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28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2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700"/>
                            </p:stCondLst>
                            <p:childTnLst>
                              <p:par>
                                <p:cTn id="1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5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200"/>
                            </p:stCondLst>
                            <p:childTnLst>
                              <p:par>
                                <p:cTn id="2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0</Words>
  <Application>Microsoft Office PowerPoint</Application>
  <PresentationFormat>ワイド画面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保 藤田</cp:lastModifiedBy>
  <cp:revision>8</cp:revision>
  <dcterms:created xsi:type="dcterms:W3CDTF">2025-02-25T01:03:23Z</dcterms:created>
  <dcterms:modified xsi:type="dcterms:W3CDTF">2025-12-07T11:12:14Z</dcterms:modified>
</cp:coreProperties>
</file>