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78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75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37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05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42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53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45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52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03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371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88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94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A5A27-8DCA-4B83-91A9-CC542D11E8ED}" type="datetimeFigureOut">
              <a:rPr kumimoji="1" lang="ja-JP" altLang="en-US" smtClean="0"/>
              <a:t>2022/2/26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0E0FC-2C54-4F64-89D6-823E4F617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72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000">
              <a:srgbClr val="002060"/>
            </a:gs>
            <a:gs pos="87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7708" y="4151869"/>
            <a:ext cx="12561986" cy="289061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80" t="-2191" r="216" b="-7206"/>
          <a:stretch/>
        </p:blipFill>
        <p:spPr>
          <a:xfrm rot="155547">
            <a:off x="2552616" y="4293962"/>
            <a:ext cx="6321417" cy="1700458"/>
          </a:xfrm>
          <a:prstGeom prst="rect">
            <a:avLst/>
          </a:prstGeom>
          <a:scene3d>
            <a:camera prst="orthographicFront">
              <a:rot lat="1800000" lon="2400000" rev="0"/>
            </a:camera>
            <a:lightRig rig="threePt" dir="t"/>
          </a:scene3d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403212" y="4869207"/>
            <a:ext cx="1663600" cy="1177007"/>
          </a:xfrm>
          <a:prstGeom prst="rect">
            <a:avLst/>
          </a:prstGeom>
        </p:spPr>
      </p:pic>
      <p:sp>
        <p:nvSpPr>
          <p:cNvPr id="35" name="フリーフォーム 34"/>
          <p:cNvSpPr/>
          <p:nvPr/>
        </p:nvSpPr>
        <p:spPr>
          <a:xfrm>
            <a:off x="10305378" y="379827"/>
            <a:ext cx="960654" cy="1214389"/>
          </a:xfrm>
          <a:custGeom>
            <a:avLst/>
            <a:gdLst>
              <a:gd name="connsiteX0" fmla="*/ 839785 w 1451682"/>
              <a:gd name="connsiteY0" fmla="*/ 0 h 1659235"/>
              <a:gd name="connsiteX1" fmla="*/ 856949 w 1451682"/>
              <a:gd name="connsiteY1" fmla="*/ 4413 h 1659235"/>
              <a:gd name="connsiteX2" fmla="*/ 1451682 w 1451682"/>
              <a:gd name="connsiteY2" fmla="*/ 812797 h 1659235"/>
              <a:gd name="connsiteX3" fmla="*/ 605244 w 1451682"/>
              <a:gd name="connsiteY3" fmla="*/ 1659235 h 1659235"/>
              <a:gd name="connsiteX4" fmla="*/ 6722 w 1451682"/>
              <a:gd name="connsiteY4" fmla="*/ 1411319 h 1659235"/>
              <a:gd name="connsiteX5" fmla="*/ 0 w 1451682"/>
              <a:gd name="connsiteY5" fmla="*/ 1403172 h 1659235"/>
              <a:gd name="connsiteX6" fmla="*/ 63954 w 1451682"/>
              <a:gd name="connsiteY6" fmla="*/ 1419617 h 1659235"/>
              <a:gd name="connsiteX7" fmla="*/ 234541 w 1451682"/>
              <a:gd name="connsiteY7" fmla="*/ 1436813 h 1659235"/>
              <a:gd name="connsiteX8" fmla="*/ 1080979 w 1451682"/>
              <a:gd name="connsiteY8" fmla="*/ 590375 h 1659235"/>
              <a:gd name="connsiteX9" fmla="*/ 936421 w 1451682"/>
              <a:gd name="connsiteY9" fmla="*/ 117123 h 1659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51682" h="1659235">
                <a:moveTo>
                  <a:pt x="839785" y="0"/>
                </a:moveTo>
                <a:lnTo>
                  <a:pt x="856949" y="4413"/>
                </a:lnTo>
                <a:cubicBezTo>
                  <a:pt x="1201507" y="111582"/>
                  <a:pt x="1451682" y="432974"/>
                  <a:pt x="1451682" y="812797"/>
                </a:cubicBezTo>
                <a:cubicBezTo>
                  <a:pt x="1451682" y="1280272"/>
                  <a:pt x="1072719" y="1659235"/>
                  <a:pt x="605244" y="1659235"/>
                </a:cubicBezTo>
                <a:cubicBezTo>
                  <a:pt x="371507" y="1659235"/>
                  <a:pt x="159897" y="1564494"/>
                  <a:pt x="6722" y="1411319"/>
                </a:cubicBezTo>
                <a:lnTo>
                  <a:pt x="0" y="1403172"/>
                </a:lnTo>
                <a:lnTo>
                  <a:pt x="63954" y="1419617"/>
                </a:lnTo>
                <a:cubicBezTo>
                  <a:pt x="119056" y="1430892"/>
                  <a:pt x="176107" y="1436813"/>
                  <a:pt x="234541" y="1436813"/>
                </a:cubicBezTo>
                <a:cubicBezTo>
                  <a:pt x="702016" y="1436813"/>
                  <a:pt x="1080979" y="1057850"/>
                  <a:pt x="1080979" y="590375"/>
                </a:cubicBezTo>
                <a:cubicBezTo>
                  <a:pt x="1080979" y="415072"/>
                  <a:pt x="1027688" y="252216"/>
                  <a:pt x="936421" y="117123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星 5 37"/>
          <p:cNvSpPr/>
          <p:nvPr/>
        </p:nvSpPr>
        <p:spPr>
          <a:xfrm>
            <a:off x="3009000" y="142100"/>
            <a:ext cx="506627" cy="50662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星 5 38"/>
          <p:cNvSpPr/>
          <p:nvPr/>
        </p:nvSpPr>
        <p:spPr>
          <a:xfrm>
            <a:off x="1007075" y="1668160"/>
            <a:ext cx="506627" cy="50662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星 5 39"/>
          <p:cNvSpPr/>
          <p:nvPr/>
        </p:nvSpPr>
        <p:spPr>
          <a:xfrm>
            <a:off x="7595653" y="537265"/>
            <a:ext cx="423659" cy="42682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星 5 40"/>
          <p:cNvSpPr/>
          <p:nvPr/>
        </p:nvSpPr>
        <p:spPr>
          <a:xfrm>
            <a:off x="702276" y="343929"/>
            <a:ext cx="506627" cy="50662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星 5 41"/>
          <p:cNvSpPr/>
          <p:nvPr/>
        </p:nvSpPr>
        <p:spPr>
          <a:xfrm>
            <a:off x="4561703" y="597243"/>
            <a:ext cx="506627" cy="50662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星 5 42"/>
          <p:cNvSpPr/>
          <p:nvPr/>
        </p:nvSpPr>
        <p:spPr>
          <a:xfrm>
            <a:off x="2779758" y="1494652"/>
            <a:ext cx="347016" cy="34701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星 5 43"/>
          <p:cNvSpPr/>
          <p:nvPr/>
        </p:nvSpPr>
        <p:spPr>
          <a:xfrm>
            <a:off x="6413157" y="1138880"/>
            <a:ext cx="506627" cy="50662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星 5 44"/>
          <p:cNvSpPr/>
          <p:nvPr/>
        </p:nvSpPr>
        <p:spPr>
          <a:xfrm>
            <a:off x="4422949" y="1574457"/>
            <a:ext cx="347016" cy="34701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星 5 45"/>
          <p:cNvSpPr/>
          <p:nvPr/>
        </p:nvSpPr>
        <p:spPr>
          <a:xfrm>
            <a:off x="5840499" y="475219"/>
            <a:ext cx="347016" cy="34701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星 5 46"/>
          <p:cNvSpPr/>
          <p:nvPr/>
        </p:nvSpPr>
        <p:spPr>
          <a:xfrm>
            <a:off x="1889428" y="965372"/>
            <a:ext cx="347016" cy="34701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星 5 47"/>
          <p:cNvSpPr/>
          <p:nvPr/>
        </p:nvSpPr>
        <p:spPr>
          <a:xfrm>
            <a:off x="7972168" y="2053282"/>
            <a:ext cx="347016" cy="34701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星 5 48"/>
          <p:cNvSpPr/>
          <p:nvPr/>
        </p:nvSpPr>
        <p:spPr>
          <a:xfrm>
            <a:off x="9229127" y="1494653"/>
            <a:ext cx="306760" cy="34701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星 5 49"/>
          <p:cNvSpPr/>
          <p:nvPr/>
        </p:nvSpPr>
        <p:spPr>
          <a:xfrm>
            <a:off x="8562976" y="850556"/>
            <a:ext cx="334264" cy="3985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星 5 50"/>
          <p:cNvSpPr/>
          <p:nvPr/>
        </p:nvSpPr>
        <p:spPr>
          <a:xfrm>
            <a:off x="9652785" y="120993"/>
            <a:ext cx="601793" cy="42682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11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75E-6 -3.33333E-6 L 3.75E-6 0.00023 C 0.00195 -0.00486 0.00468 -0.00902 0.00625 -0.01435 C 0.00729 -0.01736 0.00677 -0.02106 0.00768 -0.0243 C 0.00846 -0.02801 0.01028 -0.03102 0.01145 -0.03449 C 0.01211 -0.03634 0.01211 -0.03865 0.01276 -0.04051 C 0.01497 -0.04629 0.02044 -0.05671 0.02044 -0.05648 C 0.02096 -0.05879 0.02096 -0.06111 0.02187 -0.06273 L 0.03333 -0.08102 C 0.04882 -0.10532 0.03073 -0.07777 0.04244 -0.09305 C 0.04388 -0.0949 0.04466 -0.09745 0.04635 -0.09907 C 0.04739 -0.10023 0.04895 -0.10023 0.05013 -0.10115 C 0.05156 -0.10231 0.05273 -0.10416 0.05403 -0.10509 C 0.0552 -0.10602 0.05664 -0.10625 0.05794 -0.10717 C 0.05963 -0.10833 0.06132 -0.10995 0.06302 -0.11134 C 0.06666 -0.11365 0.06953 -0.11412 0.07343 -0.11527 C 0.08203 -0.11458 0.09075 -0.11481 0.09922 -0.11319 C 0.10195 -0.11273 0.10442 -0.11111 0.1069 -0.10926 C 0.10989 -0.10694 0.11757 -0.10162 0.12109 -0.09699 C 0.13724 -0.07592 0.1108 -0.10764 0.1302 -0.08495 C 0.1306 -0.08287 0.13073 -0.08078 0.13151 -0.07893 C 0.13294 -0.07477 0.13672 -0.06689 0.13672 -0.06666 C 0.13711 -0.06481 0.13724 -0.06273 0.13789 -0.06064 C 0.13854 -0.05856 0.13997 -0.05694 0.14049 -0.05463 C 0.14557 -0.03634 0.13789 -0.05578 0.1444 -0.04051 C 0.14453 -0.04004 0.14622 -0.02777 0.14687 -0.02639 C 0.14791 -0.02453 0.14948 -0.02361 0.15091 -0.02245 C 0.15677 -0.03634 0.14908 -0.01944 0.15859 -0.03657 C 0.16328 -0.0449 0.15859 -0.0412 0.1651 -0.04467 C 0.16627 -0.04652 0.16731 -0.0493 0.16888 -0.05069 C 0.17031 -0.05208 0.17226 -0.05185 0.17408 -0.05254 C 0.17656 -0.05393 0.17929 -0.05532 0.18177 -0.05671 C 0.18307 -0.0574 0.18424 -0.0581 0.18554 -0.05879 C 0.19205 -0.06134 0.18919 -0.05995 0.19466 -0.06273 L 0.27591 -0.06064 C 0.27851 -0.06064 0.28112 -0.05972 0.28372 -0.05879 C 0.28854 -0.05671 0.29153 -0.05532 0.29531 -0.05069 C 0.29674 -0.04884 0.29804 -0.04676 0.29908 -0.04467 C 0.30104 -0.04074 0.30182 -0.03518 0.30429 -0.0324 L 0.3082 -0.02847 C 0.30833 -0.02801 0.31211 -0.01828 0.31328 -0.01828 C 0.31445 -0.01828 0.3151 -0.02106 0.31601 -0.02245 C 0.31692 -0.02569 0.31757 -0.02916 0.31849 -0.0324 C 0.31927 -0.03518 0.32044 -0.03773 0.32109 -0.04051 C 0.32213 -0.0456 0.32239 -0.05347 0.32369 -0.05879 C 0.32513 -0.06435 0.3276 -0.06921 0.32877 -0.07477 C 0.3302 -0.08125 0.33033 -0.08287 0.33268 -0.08912 C 0.33424 -0.09328 0.33606 -0.09722 0.33789 -0.10115 C 0.34075 -0.1074 0.3444 -0.11273 0.34687 -0.11921 C 0.34804 -0.12245 0.35781 -0.14768 0.35976 -0.1537 C 0.36445 -0.16828 0.36172 -0.1625 0.36757 -0.17176 C 0.3707 -0.18634 0.36614 -0.16736 0.37395 -0.18796 C 0.38125 -0.20717 0.37174 -0.19051 0.38047 -0.20416 C 0.38086 -0.20694 0.38073 -0.20995 0.38177 -0.21227 C 0.3858 -0.22222 0.38685 -0.21875 0.39205 -0.2243 C 0.39427 -0.22685 0.39622 -0.22986 0.39843 -0.2324 C 0.39974 -0.23402 0.40117 -0.23495 0.40234 -0.23657 C 0.40455 -0.23912 0.40664 -0.24213 0.40885 -0.24467 C 0.4151 -0.25115 0.4125 -0.24583 0.41783 -0.25254 C 0.41927 -0.25439 0.42018 -0.25717 0.42161 -0.25879 C 0.42799 -0.26574 0.42513 -0.26041 0.43073 -0.26481 C 0.43216 -0.26597 0.4332 -0.26782 0.43463 -0.26875 C 0.4358 -0.26967 0.43724 -0.27037 0.43854 -0.27083 C 0.44388 -0.27314 0.44531 -0.27338 0.45143 -0.27477 C 0.47161 -0.2743 0.49192 -0.27523 0.51198 -0.27291 C 0.51614 -0.27245 0.51966 -0.26828 0.52369 -0.26689 L 0.52877 -0.26481 C 0.5319 -0.26134 0.53398 -0.25879 0.53789 -0.25671 C 0.53945 -0.25578 0.54127 -0.25555 0.54297 -0.25463 C 0.55872 -0.24722 0.54388 -0.25324 0.55586 -0.24861 C 0.55768 -0.24722 0.55937 -0.24629 0.56106 -0.24467 C 0.56211 -0.24352 0.56263 -0.24166 0.56354 -0.24051 C 0.56562 -0.23773 0.56783 -0.23495 0.57005 -0.2324 C 0.57265 -0.22963 0.57552 -0.22777 0.57773 -0.2243 C 0.58281 -0.21666 0.58007 -0.2199 0.58554 -0.21435 C 0.59244 -0.19814 0.58333 -0.21759 0.59192 -0.20416 C 0.5931 -0.20254 0.59375 -0.20023 0.59466 -0.19814 C 0.59804 -0.17662 0.59349 -0.20185 0.59843 -0.18402 C 0.59948 -0.18009 0.59974 -0.17569 0.60104 -0.17176 C 0.60182 -0.16921 0.6026 -0.16643 0.60364 -0.16365 C 0.60442 -0.16157 0.6056 -0.15995 0.60612 -0.15764 C 0.60677 -0.15578 0.6069 -0.15347 0.60742 -0.15162 C 0.6082 -0.14953 0.60937 -0.14768 0.61015 -0.1456 C 0.61067 -0.14375 0.61093 -0.14143 0.61132 -0.13958 C 0.61211 -0.1368 0.61328 -0.13426 0.61393 -0.13148 C 0.61497 -0.12754 0.61497 -0.12291 0.61653 -0.11921 L 0.62161 -0.10717 C 0.62213 -0.10509 0.62252 -0.10324 0.62304 -0.10115 C 0.62343 -0.09838 0.62317 -0.09514 0.62435 -0.09305 C 0.62552 -0.09074 0.62773 -0.09027 0.62929 -0.08912 C 0.63672 -0.10648 0.62786 -0.08449 0.63333 -0.10115 C 0.63463 -0.10578 0.63737 -0.10995 0.63971 -0.11319 C 0.64453 -0.11967 0.64401 -0.11666 0.65143 -0.11921 C 0.65273 -0.11967 0.6539 -0.12083 0.6552 -0.12129 C 0.66054 -0.12384 0.66198 -0.12384 0.6681 -0.12546 L 0.71328 -0.12129 C 0.71718 -0.12083 0.72096 -0.1206 0.72487 -0.11921 C 0.72747 -0.11852 0.73268 -0.11527 0.73268 -0.11504 C 0.73385 -0.11389 0.73528 -0.11273 0.73658 -0.11134 C 0.73737 -0.10995 0.73802 -0.1081 0.73906 -0.10717 C 0.74023 -0.10602 0.74166 -0.10578 0.74283 -0.10509 C 0.75976 -0.08541 0.7388 -0.10995 0.75208 -0.09514 C 0.76315 -0.08264 0.75195 -0.09444 0.76106 -0.08495 C 0.76224 -0.08564 0.76367 -0.08564 0.76497 -0.08703 C 0.77213 -0.09514 0.76797 -0.09305 0.77265 -0.10115 C 0.77552 -0.10648 0.78229 -0.11689 0.78685 -0.11921 L 0.79062 -0.12129 C 0.81458 -0.14629 0.79531 -0.12963 0.85638 -0.12731 C 0.86289 -0.1206 0.85924 -0.125 0.86679 -0.11319 C 0.8681 -0.11134 0.86992 -0.10972 0.87057 -0.10717 C 0.87148 -0.10439 0.87252 -0.10185 0.8733 -0.09907 C 0.87369 -0.09722 0.87369 -0.09467 0.87461 -0.09305 C 0.87643 -0.08935 0.88099 -0.08287 0.88099 -0.08264 C 0.88984 -0.09213 0.87994 -0.08032 0.8875 -0.09514 C 0.88971 -0.09953 0.89518 -0.10717 0.89518 -0.10694 C 0.89609 -0.10995 0.89635 -0.11319 0.89778 -0.11527 C 0.89869 -0.11666 0.90052 -0.11643 0.90169 -0.11736 C 0.90299 -0.11828 0.90403 -0.12037 0.90547 -0.12129 C 0.90937 -0.12384 0.91328 -0.125 0.91718 -0.12731 C 0.92565 -0.13264 0.92135 -0.13078 0.93007 -0.13356 L 0.98164 -0.12939 C 0.98294 -0.12916 0.98437 -0.1287 0.98541 -0.12731 C 0.9888 -0.12314 0.99205 -0.11875 0.99453 -0.11319 L 0.99713 -0.10717 C 0.99752 -0.10509 0.99778 -0.10301 0.9983 -0.10115 C 0.99974 -0.09652 1.00039 -0.09583 1.00234 -0.09305 L 1.00755 -0.09097 " pathEditMode="relative" rAng="0" ptsTypes="AAAAAAAAAAAAAAAAAAAAAAAAAAAAAAAAAAAAAAAAAAAAAAAAAAAAAAAAAAAAAAAAAAAAAAAAAAAAAAAAAAAAAAAAAAAAAAAAAAAAAAAAAAAAAAAAAAAAAAAAAAAAAAA">
                                      <p:cBhvr>
                                        <p:cTn id="6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78" y="-1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藤田</cp:lastModifiedBy>
  <cp:revision>10</cp:revision>
  <dcterms:created xsi:type="dcterms:W3CDTF">2022-02-26T11:02:33Z</dcterms:created>
  <dcterms:modified xsi:type="dcterms:W3CDTF">2022-02-26T12:18:16Z</dcterms:modified>
</cp:coreProperties>
</file>