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42" autoAdjust="0"/>
    <p:restoredTop sz="94660"/>
  </p:normalViewPr>
  <p:slideViewPr>
    <p:cSldViewPr snapToGrid="0">
      <p:cViewPr>
        <p:scale>
          <a:sx n="66" d="100"/>
          <a:sy n="66" d="100"/>
        </p:scale>
        <p:origin x="4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75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25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03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7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67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6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80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0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493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870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4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0622C-E39A-48E6-9B41-1BA8AAAB52BB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A69FA-47A9-46CF-AEEE-A56CB9E96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52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ブローチ 3"/>
          <p:cNvSpPr/>
          <p:nvPr/>
        </p:nvSpPr>
        <p:spPr>
          <a:xfrm>
            <a:off x="3051933" y="1297072"/>
            <a:ext cx="2160000" cy="2160000"/>
          </a:xfrm>
          <a:prstGeom prst="plaque">
            <a:avLst>
              <a:gd name="adj" fmla="val 5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ブローチ 4"/>
          <p:cNvSpPr/>
          <p:nvPr/>
        </p:nvSpPr>
        <p:spPr>
          <a:xfrm>
            <a:off x="5744334" y="3205700"/>
            <a:ext cx="1440000" cy="1440000"/>
          </a:xfrm>
          <a:prstGeom prst="plaque">
            <a:avLst>
              <a:gd name="adj" fmla="val 5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96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ブローチ 1"/>
          <p:cNvSpPr/>
          <p:nvPr/>
        </p:nvSpPr>
        <p:spPr>
          <a:xfrm>
            <a:off x="2452914" y="1944914"/>
            <a:ext cx="3033486" cy="3033486"/>
          </a:xfrm>
          <a:prstGeom prst="plaque">
            <a:avLst>
              <a:gd name="adj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06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4</cp:revision>
  <dcterms:created xsi:type="dcterms:W3CDTF">2022-02-24T13:06:43Z</dcterms:created>
  <dcterms:modified xsi:type="dcterms:W3CDTF">2022-02-24T14:55:27Z</dcterms:modified>
</cp:coreProperties>
</file>