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1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7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00BF5F-6F70-4007-80C2-99330DA3E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2EC04A7-994F-4D95-BD8C-31DC8D469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ADD7A4-3EE5-4B49-A985-C28858AD4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97BFE6-035B-42D5-BBBF-F4796D1E2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42799F-5C79-4607-82FD-1CEF1425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29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B13783-ECA8-43BB-BDEC-F22AB491E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B9565A8-FEE2-471B-BD4E-CFAF4F916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073073-F2ED-4345-B009-D8144F600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8A3289-97DF-4B0E-9A2A-C3E271642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5B283F-40F0-4454-9AC2-E460CC0F5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82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2AB5344-C161-4693-BB06-E9DAFD2A4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66E9ECA-103E-4582-A52F-A5158DBD8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AAF4EB-7742-4F39-9D7A-47F76C6DD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5E54F6-B629-4DEF-B1BD-FA512219D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5025C3-FBE2-46FB-A97E-44721EA0E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471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33F538-61B1-4BC3-B9D4-5E1378C85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5ACDDA-AC3F-40BF-8893-7328BD5E6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1B0E72-27C0-4597-9072-E5B02D30C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F11F45-1D16-4182-AC54-E53EE611E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8ACB40-39DB-4839-9044-25DAA2B2D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394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ECFC57-194D-4716-ABAD-E61A2EE44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E366CB-74A9-4F08-BFDF-97484BF76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4DD2CA-F9A6-4AC5-9F45-A63685FBF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392448-4A2B-47DB-AC3F-DA8DA73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E0FE56-51B0-41DA-ADF9-3F2C9C18D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001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0BE6E7-B328-402A-8455-DB95D1FB9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691D4E-64B2-4B66-813A-C72A7604D1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08D831-4C8F-4B08-BE14-381E4FCAF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340F7DF-A551-4BF9-8949-3A124B295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D5DD01-F6DE-4A6F-92BC-4046B5262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64A1E5-7D75-455E-8B63-C888AEF53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903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A5D998-9904-4568-800A-9959F2E4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CF27F1-B0A4-46FF-B3AC-92415E73B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3094C09-9A52-4A15-AF0F-759312AC0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74DC00-6F02-46A2-BDD3-B7E7A72A95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2E60284-BA28-41AA-A067-A45EF379F0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F46179-681B-4171-9D11-05B9422E4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477752-B331-499C-A2A5-E07F207E9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9259FF0-B8BE-40A5-849B-9FBC125E5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77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FE0D4E-BE5E-40DC-AAF5-16E3EE162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0E9D0D3-574D-4E27-8CB3-ED1914ADC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6CE3C3F-E960-4407-B4B4-47F28E6F8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5BAF8BB-AAF1-4A25-9E77-19628843E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2952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83644B7-96D3-459D-8C73-401560FCD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A6F071B-B009-4DC6-BFDE-041BC129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3F622F-F9AC-4998-A575-AE9FF1E8F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15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9CC7D6-53C7-45E8-96A8-AF45CF552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D0684E-093F-4D4F-9DA5-99EC33F4B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A3F0520-3E63-4157-97F8-0ACFB59F0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C04415-1B10-49EE-8890-8278C9A0C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517C13-B824-4226-AAE4-12ADDD197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638717-BBF0-40AA-8EB4-71D1E3513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330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B5B75B-FF73-47FD-8E0B-6CF384BD1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571881C-70D9-4BEB-A109-80021E23FC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216351B-ED61-4A76-B57E-41B0C1453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34A8A7-CC15-44CB-8C9F-4CBD94AB1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02197E-9910-46DD-94A9-C277D3DB7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F4CF60-D701-4F46-A672-7F7DC0AA1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414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B441469-2AA6-40EE-9D10-BDE6CD9BF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F1856F-D08B-4ED8-B959-033EDBB8E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E6B1C2-AE48-4507-9EA3-990D7876C0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1EF64-2B2E-4E77-9085-1A07E27DC7A8}" type="datetimeFigureOut">
              <a:rPr kumimoji="1" lang="ja-JP" altLang="en-US" smtClean="0"/>
              <a:t>2025/12/14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293996-92FB-492C-BECE-7F2D6CBF92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8497BD-76FE-4CCA-9A91-65BE540CCF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ABC75-C138-4BE9-845B-F9C5A92320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0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楕円 2">
            <a:extLst>
              <a:ext uri="{FF2B5EF4-FFF2-40B4-BE49-F238E27FC236}">
                <a16:creationId xmlns:a16="http://schemas.microsoft.com/office/drawing/2014/main" id="{C4780BCF-C730-DE3A-8F65-25FF5C3D80DC}"/>
              </a:ext>
            </a:extLst>
          </p:cNvPr>
          <p:cNvSpPr/>
          <p:nvPr/>
        </p:nvSpPr>
        <p:spPr>
          <a:xfrm>
            <a:off x="991403" y="682819"/>
            <a:ext cx="2521818" cy="25218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704311E4-B1D6-0C8D-C467-61E7F9299B30}"/>
              </a:ext>
            </a:extLst>
          </p:cNvPr>
          <p:cNvSpPr/>
          <p:nvPr/>
        </p:nvSpPr>
        <p:spPr>
          <a:xfrm>
            <a:off x="8353125" y="558118"/>
            <a:ext cx="2521818" cy="252181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1AC2118-2063-98FC-FA60-97D2B6909701}"/>
              </a:ext>
            </a:extLst>
          </p:cNvPr>
          <p:cNvSpPr/>
          <p:nvPr/>
        </p:nvSpPr>
        <p:spPr>
          <a:xfrm>
            <a:off x="4690200" y="682818"/>
            <a:ext cx="2307042" cy="2272417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pPr algn="ctr">
              <a:lnSpc>
                <a:spcPts val="8000"/>
              </a:lnSpc>
            </a:pPr>
            <a:r>
              <a:rPr lang="ja-JP" altLang="en-US" sz="85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行書体" panose="03000609000000000000" pitchFamily="65" charset="-128"/>
                <a:ea typeface="HG行書体" panose="03000609000000000000" pitchFamily="65" charset="-128"/>
              </a:rPr>
              <a:t>明徳</a:t>
            </a:r>
            <a:endParaRPr lang="en-US" altLang="ja-JP" sz="85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行書体" panose="03000609000000000000" pitchFamily="65" charset="-128"/>
              <a:ea typeface="HG行書体" panose="03000609000000000000" pitchFamily="65" charset="-128"/>
            </a:endParaRPr>
          </a:p>
          <a:p>
            <a:pPr algn="ctr">
              <a:lnSpc>
                <a:spcPts val="8000"/>
              </a:lnSpc>
            </a:pPr>
            <a:r>
              <a:rPr lang="ja-JP" altLang="en-US" sz="85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行書体" panose="03000609000000000000" pitchFamily="65" charset="-128"/>
                <a:ea typeface="HG行書体" panose="03000609000000000000" pitchFamily="65" charset="-128"/>
              </a:rPr>
              <a:t>太郎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CDA6867-0180-DF50-7A59-93E1897527CD}"/>
              </a:ext>
            </a:extLst>
          </p:cNvPr>
          <p:cNvSpPr txBox="1"/>
          <p:nvPr/>
        </p:nvSpPr>
        <p:spPr>
          <a:xfrm>
            <a:off x="601261" y="4034522"/>
            <a:ext cx="10843178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highlight>
                  <a:srgbClr val="FFFF00"/>
                </a:highlight>
                <a:latin typeface="HG明朝E" panose="02020909000000000000" pitchFamily="17" charset="-128"/>
                <a:ea typeface="HG明朝E" panose="02020909000000000000" pitchFamily="17" charset="-128"/>
              </a:rPr>
              <a:t>自分の名前を入力</a:t>
            </a:r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　→右の円に重ねる　→大きく範囲選択　→図形の書式　→重なり抽出</a:t>
            </a:r>
            <a:r>
              <a:rPr kumimoji="1" lang="en-US" altLang="ja-JP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(</a:t>
            </a:r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左下にある</a:t>
            </a:r>
            <a:r>
              <a:rPr kumimoji="1" lang="en-US" altLang="ja-JP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)</a:t>
            </a:r>
          </a:p>
          <a:p>
            <a:endParaRPr kumimoji="1" lang="en-US" altLang="ja-JP" sz="3200" dirty="0">
              <a:latin typeface="HG明朝E" panose="02020909000000000000" pitchFamily="17" charset="-128"/>
              <a:ea typeface="HG明朝E" panose="02020909000000000000" pitchFamily="17" charset="-128"/>
            </a:endParaRPr>
          </a:p>
          <a:p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左の円を重ねる　→大きく範囲選択　→右クリック</a:t>
            </a:r>
            <a:endParaRPr kumimoji="1" lang="en-US" altLang="ja-JP" sz="3200" dirty="0">
              <a:latin typeface="HG明朝E" panose="02020909000000000000" pitchFamily="17" charset="-128"/>
              <a:ea typeface="HG明朝E" panose="02020909000000000000" pitchFamily="17" charset="-128"/>
            </a:endParaRPr>
          </a:p>
          <a:p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→図として保存</a:t>
            </a:r>
          </a:p>
        </p:txBody>
      </p:sp>
    </p:spTree>
    <p:extLst>
      <p:ext uri="{BB962C8B-B14F-4D97-AF65-F5344CB8AC3E}">
        <p14:creationId xmlns:p14="http://schemas.microsoft.com/office/powerpoint/2010/main" val="149093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C18A4-19BD-104D-2964-EA6B3B326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楕円 2">
            <a:extLst>
              <a:ext uri="{FF2B5EF4-FFF2-40B4-BE49-F238E27FC236}">
                <a16:creationId xmlns:a16="http://schemas.microsoft.com/office/drawing/2014/main" id="{90CBC6B3-338A-C0C5-F723-CE9C185DD4CA}"/>
              </a:ext>
            </a:extLst>
          </p:cNvPr>
          <p:cNvSpPr/>
          <p:nvPr/>
        </p:nvSpPr>
        <p:spPr>
          <a:xfrm>
            <a:off x="991403" y="682819"/>
            <a:ext cx="2521818" cy="25218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A43C11C5-BFC6-4C8A-D3A0-1B1FF969BAF7}"/>
              </a:ext>
            </a:extLst>
          </p:cNvPr>
          <p:cNvSpPr/>
          <p:nvPr/>
        </p:nvSpPr>
        <p:spPr>
          <a:xfrm>
            <a:off x="8353125" y="558118"/>
            <a:ext cx="2521818" cy="252181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8AC27AC-B48A-35FF-2E10-007820E60E39}"/>
              </a:ext>
            </a:extLst>
          </p:cNvPr>
          <p:cNvSpPr/>
          <p:nvPr/>
        </p:nvSpPr>
        <p:spPr>
          <a:xfrm>
            <a:off x="8189528" y="497253"/>
            <a:ext cx="2345514" cy="2528898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pPr algn="ctr">
              <a:lnSpc>
                <a:spcPts val="8000"/>
              </a:lnSpc>
            </a:pPr>
            <a:r>
              <a:rPr lang="ja-JP" altLang="en-US" sz="95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行書体" panose="03000609000000000000" pitchFamily="65" charset="-128"/>
                <a:ea typeface="HG行書体" panose="03000609000000000000" pitchFamily="65" charset="-128"/>
              </a:rPr>
              <a:t>明徳</a:t>
            </a:r>
            <a:endParaRPr lang="en-US" altLang="ja-JP" sz="95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行書体" panose="03000609000000000000" pitchFamily="65" charset="-128"/>
              <a:ea typeface="HG行書体" panose="03000609000000000000" pitchFamily="65" charset="-128"/>
            </a:endParaRPr>
          </a:p>
          <a:p>
            <a:pPr algn="ctr">
              <a:lnSpc>
                <a:spcPts val="8000"/>
              </a:lnSpc>
            </a:pPr>
            <a:r>
              <a:rPr lang="ja-JP" altLang="en-US" sz="95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行書体" panose="03000609000000000000" pitchFamily="65" charset="-128"/>
                <a:ea typeface="HG行書体" panose="03000609000000000000" pitchFamily="65" charset="-128"/>
              </a:rPr>
              <a:t>太郎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3DCAA1C-8057-16B4-3D5F-0B40BCFBD90E}"/>
              </a:ext>
            </a:extLst>
          </p:cNvPr>
          <p:cNvSpPr txBox="1"/>
          <p:nvPr/>
        </p:nvSpPr>
        <p:spPr>
          <a:xfrm>
            <a:off x="601261" y="4034522"/>
            <a:ext cx="10843178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自分の名前を入力　→</a:t>
            </a:r>
            <a:r>
              <a:rPr kumimoji="1" lang="ja-JP" altLang="en-US" sz="3200" dirty="0">
                <a:highlight>
                  <a:srgbClr val="FFFF00"/>
                </a:highlight>
                <a:latin typeface="HG明朝E" panose="02020909000000000000" pitchFamily="17" charset="-128"/>
                <a:ea typeface="HG明朝E" panose="02020909000000000000" pitchFamily="17" charset="-128"/>
              </a:rPr>
              <a:t>右の円に重ねる</a:t>
            </a:r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　→大きく範囲選択　→図形の書式　→重なり抽出</a:t>
            </a:r>
            <a:r>
              <a:rPr kumimoji="1" lang="en-US" altLang="ja-JP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(</a:t>
            </a:r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左下にある</a:t>
            </a:r>
            <a:r>
              <a:rPr kumimoji="1" lang="en-US" altLang="ja-JP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)</a:t>
            </a:r>
          </a:p>
          <a:p>
            <a:endParaRPr kumimoji="1" lang="en-US" altLang="ja-JP" sz="3200" dirty="0">
              <a:latin typeface="HG明朝E" panose="02020909000000000000" pitchFamily="17" charset="-128"/>
              <a:ea typeface="HG明朝E" panose="02020909000000000000" pitchFamily="17" charset="-128"/>
            </a:endParaRPr>
          </a:p>
          <a:p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左の円を重ねる　→大きく範囲選択　→右クリック</a:t>
            </a:r>
            <a:endParaRPr kumimoji="1" lang="en-US" altLang="ja-JP" sz="3200" dirty="0">
              <a:latin typeface="HG明朝E" panose="02020909000000000000" pitchFamily="17" charset="-128"/>
              <a:ea typeface="HG明朝E" panose="02020909000000000000" pitchFamily="17" charset="-128"/>
            </a:endParaRPr>
          </a:p>
          <a:p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→図として保存</a:t>
            </a:r>
          </a:p>
        </p:txBody>
      </p:sp>
    </p:spTree>
    <p:extLst>
      <p:ext uri="{BB962C8B-B14F-4D97-AF65-F5344CB8AC3E}">
        <p14:creationId xmlns:p14="http://schemas.microsoft.com/office/powerpoint/2010/main" val="1592559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2142F-88C9-7B85-EE5F-A50EA08C3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楕円 2">
            <a:extLst>
              <a:ext uri="{FF2B5EF4-FFF2-40B4-BE49-F238E27FC236}">
                <a16:creationId xmlns:a16="http://schemas.microsoft.com/office/drawing/2014/main" id="{C8778F47-EBCB-51CC-1ACF-10A41BDAF50A}"/>
              </a:ext>
            </a:extLst>
          </p:cNvPr>
          <p:cNvSpPr/>
          <p:nvPr/>
        </p:nvSpPr>
        <p:spPr>
          <a:xfrm>
            <a:off x="991403" y="682819"/>
            <a:ext cx="2521818" cy="25218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: 図形 1">
            <a:extLst>
              <a:ext uri="{FF2B5EF4-FFF2-40B4-BE49-F238E27FC236}">
                <a16:creationId xmlns:a16="http://schemas.microsoft.com/office/drawing/2014/main" id="{7CFCA3F7-73CA-9840-256D-A033991BB8B2}"/>
              </a:ext>
            </a:extLst>
          </p:cNvPr>
          <p:cNvSpPr/>
          <p:nvPr/>
        </p:nvSpPr>
        <p:spPr>
          <a:xfrm>
            <a:off x="8543774" y="694716"/>
            <a:ext cx="2068190" cy="2238108"/>
          </a:xfrm>
          <a:custGeom>
            <a:avLst/>
            <a:gdLst/>
            <a:ahLst/>
            <a:cxnLst/>
            <a:rect l="l" t="t" r="r" b="b"/>
            <a:pathLst>
              <a:path w="2068190" h="2238108">
                <a:moveTo>
                  <a:pt x="1378297" y="1847484"/>
                </a:moveTo>
                <a:cubicBezTo>
                  <a:pt x="1384598" y="1847484"/>
                  <a:pt x="1389323" y="1855360"/>
                  <a:pt x="1392473" y="1871111"/>
                </a:cubicBezTo>
                <a:cubicBezTo>
                  <a:pt x="1423975" y="1940415"/>
                  <a:pt x="1446026" y="1995544"/>
                  <a:pt x="1458627" y="2036496"/>
                </a:cubicBezTo>
                <a:cubicBezTo>
                  <a:pt x="1458627" y="2049097"/>
                  <a:pt x="1457052" y="2061698"/>
                  <a:pt x="1453902" y="2074298"/>
                </a:cubicBezTo>
                <a:cubicBezTo>
                  <a:pt x="1444451" y="2083749"/>
                  <a:pt x="1430275" y="2088474"/>
                  <a:pt x="1411374" y="2088474"/>
                </a:cubicBezTo>
                <a:cubicBezTo>
                  <a:pt x="1398773" y="2088474"/>
                  <a:pt x="1383022" y="2075874"/>
                  <a:pt x="1364121" y="2050672"/>
                </a:cubicBezTo>
                <a:cubicBezTo>
                  <a:pt x="1345220" y="2025470"/>
                  <a:pt x="1337344" y="2008144"/>
                  <a:pt x="1340495" y="1998694"/>
                </a:cubicBezTo>
                <a:cubicBezTo>
                  <a:pt x="1349945" y="1941990"/>
                  <a:pt x="1362546" y="1891587"/>
                  <a:pt x="1378297" y="1847484"/>
                </a:cubicBezTo>
                <a:close/>
                <a:moveTo>
                  <a:pt x="1568490" y="1814407"/>
                </a:moveTo>
                <a:cubicBezTo>
                  <a:pt x="1575578" y="1811257"/>
                  <a:pt x="1586210" y="1812832"/>
                  <a:pt x="1600386" y="1819133"/>
                </a:cubicBezTo>
                <a:cubicBezTo>
                  <a:pt x="1625587" y="1834884"/>
                  <a:pt x="1646064" y="1845909"/>
                  <a:pt x="1661815" y="1852210"/>
                </a:cubicBezTo>
                <a:cubicBezTo>
                  <a:pt x="1687016" y="1849060"/>
                  <a:pt x="1709068" y="1844334"/>
                  <a:pt x="1727969" y="1838034"/>
                </a:cubicBezTo>
                <a:cubicBezTo>
                  <a:pt x="1740570" y="1828583"/>
                  <a:pt x="1789398" y="1823858"/>
                  <a:pt x="1874453" y="1823858"/>
                </a:cubicBezTo>
                <a:lnTo>
                  <a:pt x="2016212" y="1833309"/>
                </a:lnTo>
                <a:cubicBezTo>
                  <a:pt x="2050864" y="1852210"/>
                  <a:pt x="2068190" y="1871111"/>
                  <a:pt x="2068190" y="1890012"/>
                </a:cubicBezTo>
                <a:lnTo>
                  <a:pt x="2066393" y="1895402"/>
                </a:lnTo>
                <a:lnTo>
                  <a:pt x="2049201" y="1918393"/>
                </a:lnTo>
                <a:lnTo>
                  <a:pt x="2035113" y="1923089"/>
                </a:lnTo>
                <a:cubicBezTo>
                  <a:pt x="1975259" y="1923089"/>
                  <a:pt x="1905955" y="1901038"/>
                  <a:pt x="1827200" y="1856935"/>
                </a:cubicBezTo>
                <a:cubicBezTo>
                  <a:pt x="1820900" y="1853785"/>
                  <a:pt x="1814599" y="1852210"/>
                  <a:pt x="1808299" y="1852210"/>
                </a:cubicBezTo>
                <a:lnTo>
                  <a:pt x="1756320" y="1875836"/>
                </a:lnTo>
                <a:lnTo>
                  <a:pt x="1751595" y="1885287"/>
                </a:lnTo>
                <a:cubicBezTo>
                  <a:pt x="1748445" y="1891587"/>
                  <a:pt x="1761046" y="1901038"/>
                  <a:pt x="1789398" y="1913638"/>
                </a:cubicBezTo>
                <a:cubicBezTo>
                  <a:pt x="1836650" y="1930177"/>
                  <a:pt x="1881245" y="1959119"/>
                  <a:pt x="1923182" y="2000466"/>
                </a:cubicBezTo>
                <a:lnTo>
                  <a:pt x="1948268" y="2028259"/>
                </a:lnTo>
                <a:lnTo>
                  <a:pt x="1872315" y="2097290"/>
                </a:lnTo>
                <a:lnTo>
                  <a:pt x="1825475" y="2132317"/>
                </a:lnTo>
                <a:lnTo>
                  <a:pt x="1776403" y="2138090"/>
                </a:lnTo>
                <a:cubicBezTo>
                  <a:pt x="1759864" y="2139665"/>
                  <a:pt x="1746870" y="2140453"/>
                  <a:pt x="1737419" y="2140453"/>
                </a:cubicBezTo>
                <a:cubicBezTo>
                  <a:pt x="1668115" y="2140453"/>
                  <a:pt x="1614562" y="2124701"/>
                  <a:pt x="1576759" y="2093200"/>
                </a:cubicBezTo>
                <a:cubicBezTo>
                  <a:pt x="1535807" y="2058547"/>
                  <a:pt x="1486979" y="1973492"/>
                  <a:pt x="1430275" y="1838034"/>
                </a:cubicBezTo>
                <a:cubicBezTo>
                  <a:pt x="1430275" y="1825433"/>
                  <a:pt x="1435001" y="1823858"/>
                  <a:pt x="1444451" y="1833309"/>
                </a:cubicBezTo>
                <a:cubicBezTo>
                  <a:pt x="1457052" y="1839609"/>
                  <a:pt x="1471228" y="1855360"/>
                  <a:pt x="1486979" y="1880562"/>
                </a:cubicBezTo>
                <a:cubicBezTo>
                  <a:pt x="1559433" y="1997119"/>
                  <a:pt x="1650789" y="2056972"/>
                  <a:pt x="1761046" y="2060123"/>
                </a:cubicBezTo>
                <a:lnTo>
                  <a:pt x="1808299" y="2055397"/>
                </a:lnTo>
                <a:lnTo>
                  <a:pt x="1813024" y="2041221"/>
                </a:lnTo>
                <a:cubicBezTo>
                  <a:pt x="1803573" y="1993968"/>
                  <a:pt x="1775222" y="1951441"/>
                  <a:pt x="1727969" y="1913638"/>
                </a:cubicBezTo>
                <a:cubicBezTo>
                  <a:pt x="1712218" y="1916789"/>
                  <a:pt x="1687016" y="1923089"/>
                  <a:pt x="1652364" y="1932540"/>
                </a:cubicBezTo>
                <a:cubicBezTo>
                  <a:pt x="1617712" y="1932540"/>
                  <a:pt x="1586210" y="1901038"/>
                  <a:pt x="1557858" y="1838034"/>
                </a:cubicBezTo>
                <a:cubicBezTo>
                  <a:pt x="1557858" y="1825433"/>
                  <a:pt x="1561402" y="1817558"/>
                  <a:pt x="1568490" y="1814407"/>
                </a:cubicBezTo>
                <a:close/>
                <a:moveTo>
                  <a:pt x="1652364" y="1625396"/>
                </a:moveTo>
                <a:lnTo>
                  <a:pt x="1600386" y="1630121"/>
                </a:lnTo>
                <a:cubicBezTo>
                  <a:pt x="1600386" y="1649022"/>
                  <a:pt x="1603536" y="1667923"/>
                  <a:pt x="1609836" y="1686824"/>
                </a:cubicBezTo>
                <a:cubicBezTo>
                  <a:pt x="1635038" y="1671073"/>
                  <a:pt x="1649214" y="1650597"/>
                  <a:pt x="1652364" y="1625396"/>
                </a:cubicBezTo>
                <a:close/>
                <a:moveTo>
                  <a:pt x="1771678" y="1608857"/>
                </a:moveTo>
                <a:cubicBezTo>
                  <a:pt x="1759865" y="1608857"/>
                  <a:pt x="1748445" y="1611220"/>
                  <a:pt x="1737419" y="1615945"/>
                </a:cubicBezTo>
                <a:cubicBezTo>
                  <a:pt x="1731119" y="1650597"/>
                  <a:pt x="1720093" y="1677374"/>
                  <a:pt x="1704342" y="1696275"/>
                </a:cubicBezTo>
                <a:cubicBezTo>
                  <a:pt x="1732694" y="1696275"/>
                  <a:pt x="1753170" y="1697850"/>
                  <a:pt x="1765771" y="1701000"/>
                </a:cubicBezTo>
                <a:cubicBezTo>
                  <a:pt x="1784672" y="1675799"/>
                  <a:pt x="1798848" y="1647447"/>
                  <a:pt x="1808299" y="1615945"/>
                </a:cubicBezTo>
                <a:cubicBezTo>
                  <a:pt x="1795698" y="1611220"/>
                  <a:pt x="1783491" y="1608857"/>
                  <a:pt x="1771678" y="1608857"/>
                </a:cubicBezTo>
                <a:close/>
                <a:moveTo>
                  <a:pt x="170110" y="1606495"/>
                </a:moveTo>
                <a:cubicBezTo>
                  <a:pt x="170110" y="1619095"/>
                  <a:pt x="170110" y="1631696"/>
                  <a:pt x="170110" y="1644297"/>
                </a:cubicBezTo>
                <a:cubicBezTo>
                  <a:pt x="176411" y="1634846"/>
                  <a:pt x="182711" y="1625396"/>
                  <a:pt x="189012" y="1615945"/>
                </a:cubicBezTo>
                <a:cubicBezTo>
                  <a:pt x="182711" y="1609645"/>
                  <a:pt x="176411" y="1606495"/>
                  <a:pt x="170110" y="1606495"/>
                </a:cubicBezTo>
                <a:close/>
                <a:moveTo>
                  <a:pt x="316594" y="1568692"/>
                </a:moveTo>
                <a:cubicBezTo>
                  <a:pt x="300843" y="1568692"/>
                  <a:pt x="288243" y="1574993"/>
                  <a:pt x="278792" y="1587593"/>
                </a:cubicBezTo>
                <a:cubicBezTo>
                  <a:pt x="231539" y="1619095"/>
                  <a:pt x="195312" y="1647447"/>
                  <a:pt x="170110" y="1672649"/>
                </a:cubicBezTo>
                <a:lnTo>
                  <a:pt x="165385" y="1701000"/>
                </a:lnTo>
                <a:cubicBezTo>
                  <a:pt x="212638" y="1697850"/>
                  <a:pt x="250440" y="1682099"/>
                  <a:pt x="278792" y="1653747"/>
                </a:cubicBezTo>
                <a:lnTo>
                  <a:pt x="274067" y="1620670"/>
                </a:lnTo>
                <a:cubicBezTo>
                  <a:pt x="280367" y="1620670"/>
                  <a:pt x="289818" y="1622246"/>
                  <a:pt x="302418" y="1625396"/>
                </a:cubicBezTo>
                <a:cubicBezTo>
                  <a:pt x="305569" y="1615945"/>
                  <a:pt x="310294" y="1597044"/>
                  <a:pt x="316594" y="1568692"/>
                </a:cubicBezTo>
                <a:close/>
                <a:moveTo>
                  <a:pt x="326045" y="1436384"/>
                </a:moveTo>
                <a:cubicBezTo>
                  <a:pt x="259891" y="1467886"/>
                  <a:pt x="196887" y="1491512"/>
                  <a:pt x="137033" y="1507263"/>
                </a:cubicBezTo>
                <a:cubicBezTo>
                  <a:pt x="143334" y="1523014"/>
                  <a:pt x="151209" y="1535615"/>
                  <a:pt x="160660" y="1545066"/>
                </a:cubicBezTo>
                <a:cubicBezTo>
                  <a:pt x="176411" y="1532465"/>
                  <a:pt x="200037" y="1526165"/>
                  <a:pt x="231539" y="1526165"/>
                </a:cubicBezTo>
                <a:cubicBezTo>
                  <a:pt x="250440" y="1526165"/>
                  <a:pt x="266191" y="1527740"/>
                  <a:pt x="278792" y="1530890"/>
                </a:cubicBezTo>
                <a:cubicBezTo>
                  <a:pt x="291393" y="1537190"/>
                  <a:pt x="305569" y="1545066"/>
                  <a:pt x="321320" y="1554516"/>
                </a:cubicBezTo>
                <a:lnTo>
                  <a:pt x="330770" y="1469461"/>
                </a:lnTo>
                <a:cubicBezTo>
                  <a:pt x="330770" y="1463161"/>
                  <a:pt x="329195" y="1452135"/>
                  <a:pt x="326045" y="1436384"/>
                </a:cubicBezTo>
                <a:close/>
                <a:moveTo>
                  <a:pt x="335496" y="1370230"/>
                </a:moveTo>
                <a:cubicBezTo>
                  <a:pt x="360697" y="1370230"/>
                  <a:pt x="385899" y="1379680"/>
                  <a:pt x="411100" y="1398582"/>
                </a:cubicBezTo>
                <a:cubicBezTo>
                  <a:pt x="436302" y="1417483"/>
                  <a:pt x="448902" y="1436384"/>
                  <a:pt x="448902" y="1455285"/>
                </a:cubicBezTo>
                <a:cubicBezTo>
                  <a:pt x="436302" y="1505688"/>
                  <a:pt x="425276" y="1556091"/>
                  <a:pt x="415826" y="1606495"/>
                </a:cubicBezTo>
                <a:cubicBezTo>
                  <a:pt x="390624" y="1710451"/>
                  <a:pt x="366998" y="1760854"/>
                  <a:pt x="344946" y="1757704"/>
                </a:cubicBezTo>
                <a:cubicBezTo>
                  <a:pt x="335496" y="1748253"/>
                  <a:pt x="324470" y="1740378"/>
                  <a:pt x="311869" y="1734077"/>
                </a:cubicBezTo>
                <a:cubicBezTo>
                  <a:pt x="292968" y="1762429"/>
                  <a:pt x="244140" y="1775030"/>
                  <a:pt x="165385" y="1771880"/>
                </a:cubicBezTo>
                <a:cubicBezTo>
                  <a:pt x="162235" y="1787631"/>
                  <a:pt x="160660" y="1809682"/>
                  <a:pt x="160660" y="1838034"/>
                </a:cubicBezTo>
                <a:cubicBezTo>
                  <a:pt x="160660" y="1875836"/>
                  <a:pt x="162235" y="1904188"/>
                  <a:pt x="165385" y="1923089"/>
                </a:cubicBezTo>
                <a:cubicBezTo>
                  <a:pt x="247290" y="1894737"/>
                  <a:pt x="305569" y="1867961"/>
                  <a:pt x="340221" y="1842759"/>
                </a:cubicBezTo>
                <a:cubicBezTo>
                  <a:pt x="333920" y="1827008"/>
                  <a:pt x="324470" y="1812832"/>
                  <a:pt x="311869" y="1800232"/>
                </a:cubicBezTo>
                <a:cubicBezTo>
                  <a:pt x="308719" y="1790781"/>
                  <a:pt x="313444" y="1781330"/>
                  <a:pt x="326045" y="1771880"/>
                </a:cubicBezTo>
                <a:cubicBezTo>
                  <a:pt x="363847" y="1765579"/>
                  <a:pt x="409525" y="1786056"/>
                  <a:pt x="463078" y="1833309"/>
                </a:cubicBezTo>
                <a:cubicBezTo>
                  <a:pt x="477254" y="1845122"/>
                  <a:pt x="485228" y="1856049"/>
                  <a:pt x="487000" y="1866090"/>
                </a:cubicBezTo>
                <a:cubicBezTo>
                  <a:pt x="487591" y="1869437"/>
                  <a:pt x="487492" y="1872686"/>
                  <a:pt x="486705" y="1875836"/>
                </a:cubicBezTo>
                <a:cubicBezTo>
                  <a:pt x="480404" y="1907338"/>
                  <a:pt x="464654" y="1923089"/>
                  <a:pt x="439452" y="1923089"/>
                </a:cubicBezTo>
                <a:lnTo>
                  <a:pt x="396924" y="1890012"/>
                </a:lnTo>
                <a:cubicBezTo>
                  <a:pt x="330770" y="1949866"/>
                  <a:pt x="270917" y="2000269"/>
                  <a:pt x="217363" y="2041221"/>
                </a:cubicBezTo>
                <a:lnTo>
                  <a:pt x="211046" y="2045341"/>
                </a:lnTo>
                <a:lnTo>
                  <a:pt x="178663" y="2015909"/>
                </a:lnTo>
                <a:cubicBezTo>
                  <a:pt x="150140" y="1987386"/>
                  <a:pt x="122978" y="1957503"/>
                  <a:pt x="97281" y="1926366"/>
                </a:cubicBezTo>
                <a:lnTo>
                  <a:pt x="76922" y="1899140"/>
                </a:lnTo>
                <a:lnTo>
                  <a:pt x="85055" y="1809682"/>
                </a:lnTo>
                <a:cubicBezTo>
                  <a:pt x="97656" y="1708876"/>
                  <a:pt x="105531" y="1626971"/>
                  <a:pt x="108682" y="1563967"/>
                </a:cubicBezTo>
                <a:cubicBezTo>
                  <a:pt x="108682" y="1541916"/>
                  <a:pt x="107106" y="1524589"/>
                  <a:pt x="103956" y="1511989"/>
                </a:cubicBezTo>
                <a:cubicBezTo>
                  <a:pt x="81905" y="1505688"/>
                  <a:pt x="55128" y="1496238"/>
                  <a:pt x="23626" y="1483637"/>
                </a:cubicBezTo>
                <a:cubicBezTo>
                  <a:pt x="7875" y="1477336"/>
                  <a:pt x="0" y="1469461"/>
                  <a:pt x="0" y="1460010"/>
                </a:cubicBezTo>
                <a:cubicBezTo>
                  <a:pt x="47253" y="1437959"/>
                  <a:pt x="107106" y="1417483"/>
                  <a:pt x="179561" y="1398582"/>
                </a:cubicBezTo>
                <a:cubicBezTo>
                  <a:pt x="248865" y="1379680"/>
                  <a:pt x="300843" y="1370230"/>
                  <a:pt x="335496" y="1370230"/>
                </a:cubicBezTo>
                <a:close/>
                <a:moveTo>
                  <a:pt x="793849" y="1346603"/>
                </a:moveTo>
                <a:cubicBezTo>
                  <a:pt x="730845" y="1356054"/>
                  <a:pt x="686742" y="1365504"/>
                  <a:pt x="661541" y="1374955"/>
                </a:cubicBezTo>
                <a:cubicBezTo>
                  <a:pt x="652090" y="1378105"/>
                  <a:pt x="644215" y="1385981"/>
                  <a:pt x="637914" y="1398582"/>
                </a:cubicBezTo>
                <a:lnTo>
                  <a:pt x="637914" y="1592319"/>
                </a:lnTo>
                <a:cubicBezTo>
                  <a:pt x="637914" y="1642722"/>
                  <a:pt x="637914" y="1686824"/>
                  <a:pt x="637914" y="1724627"/>
                </a:cubicBezTo>
                <a:cubicBezTo>
                  <a:pt x="653665" y="1727777"/>
                  <a:pt x="672566" y="1729352"/>
                  <a:pt x="694618" y="1729352"/>
                </a:cubicBezTo>
                <a:cubicBezTo>
                  <a:pt x="745021" y="1729352"/>
                  <a:pt x="785974" y="1727777"/>
                  <a:pt x="817476" y="1724627"/>
                </a:cubicBezTo>
                <a:cubicBezTo>
                  <a:pt x="836377" y="1721477"/>
                  <a:pt x="852128" y="1712026"/>
                  <a:pt x="864728" y="1696275"/>
                </a:cubicBezTo>
                <a:cubicBezTo>
                  <a:pt x="792274" y="1630121"/>
                  <a:pt x="749746" y="1587593"/>
                  <a:pt x="737145" y="1568692"/>
                </a:cubicBezTo>
                <a:cubicBezTo>
                  <a:pt x="721394" y="1546641"/>
                  <a:pt x="715094" y="1530890"/>
                  <a:pt x="718244" y="1521439"/>
                </a:cubicBezTo>
                <a:cubicBezTo>
                  <a:pt x="727695" y="1483637"/>
                  <a:pt x="752896" y="1425358"/>
                  <a:pt x="793849" y="1346603"/>
                </a:cubicBezTo>
                <a:close/>
                <a:moveTo>
                  <a:pt x="557584" y="1266273"/>
                </a:moveTo>
                <a:cubicBezTo>
                  <a:pt x="592236" y="1275724"/>
                  <a:pt x="619013" y="1293050"/>
                  <a:pt x="637914" y="1318252"/>
                </a:cubicBezTo>
                <a:cubicBezTo>
                  <a:pt x="735570" y="1277299"/>
                  <a:pt x="806450" y="1263123"/>
                  <a:pt x="850552" y="1275724"/>
                </a:cubicBezTo>
                <a:cubicBezTo>
                  <a:pt x="894655" y="1291475"/>
                  <a:pt x="921432" y="1313526"/>
                  <a:pt x="930882" y="1341878"/>
                </a:cubicBezTo>
                <a:cubicBezTo>
                  <a:pt x="883630" y="1404882"/>
                  <a:pt x="834802" y="1467886"/>
                  <a:pt x="784398" y="1530890"/>
                </a:cubicBezTo>
                <a:cubicBezTo>
                  <a:pt x="841102" y="1568692"/>
                  <a:pt x="897806" y="1612795"/>
                  <a:pt x="954509" y="1663198"/>
                </a:cubicBezTo>
                <a:lnTo>
                  <a:pt x="985730" y="1692376"/>
                </a:lnTo>
                <a:lnTo>
                  <a:pt x="986098" y="1691550"/>
                </a:lnTo>
                <a:cubicBezTo>
                  <a:pt x="992398" y="1672649"/>
                  <a:pt x="1000274" y="1671073"/>
                  <a:pt x="1009724" y="1686824"/>
                </a:cubicBezTo>
                <a:cubicBezTo>
                  <a:pt x="1019175" y="1699425"/>
                  <a:pt x="1030200" y="1704150"/>
                  <a:pt x="1042801" y="1701000"/>
                </a:cubicBezTo>
                <a:cubicBezTo>
                  <a:pt x="1102655" y="1653747"/>
                  <a:pt x="1157783" y="1595469"/>
                  <a:pt x="1208186" y="1526165"/>
                </a:cubicBezTo>
                <a:cubicBezTo>
                  <a:pt x="1198736" y="1507263"/>
                  <a:pt x="1189285" y="1493087"/>
                  <a:pt x="1179835" y="1483637"/>
                </a:cubicBezTo>
                <a:cubicBezTo>
                  <a:pt x="1211337" y="1493087"/>
                  <a:pt x="1239688" y="1497813"/>
                  <a:pt x="1264890" y="1497813"/>
                </a:cubicBezTo>
                <a:cubicBezTo>
                  <a:pt x="1293242" y="1497813"/>
                  <a:pt x="1320018" y="1510413"/>
                  <a:pt x="1345220" y="1535615"/>
                </a:cubicBezTo>
                <a:cubicBezTo>
                  <a:pt x="1349945" y="1546641"/>
                  <a:pt x="1352702" y="1555304"/>
                  <a:pt x="1353489" y="1561604"/>
                </a:cubicBezTo>
                <a:cubicBezTo>
                  <a:pt x="1354277" y="1567905"/>
                  <a:pt x="1353096" y="1571842"/>
                  <a:pt x="1349945" y="1573417"/>
                </a:cubicBezTo>
                <a:cubicBezTo>
                  <a:pt x="1290092" y="1614370"/>
                  <a:pt x="1242839" y="1649022"/>
                  <a:pt x="1208186" y="1677374"/>
                </a:cubicBezTo>
                <a:lnTo>
                  <a:pt x="1269615" y="1734077"/>
                </a:lnTo>
                <a:lnTo>
                  <a:pt x="1274341" y="1790781"/>
                </a:lnTo>
                <a:cubicBezTo>
                  <a:pt x="1271190" y="1885287"/>
                  <a:pt x="1263315" y="1960891"/>
                  <a:pt x="1250714" y="2017595"/>
                </a:cubicBezTo>
                <a:cubicBezTo>
                  <a:pt x="1241264" y="2064848"/>
                  <a:pt x="1227088" y="2104225"/>
                  <a:pt x="1208186" y="2135727"/>
                </a:cubicBezTo>
                <a:cubicBezTo>
                  <a:pt x="1198736" y="2148328"/>
                  <a:pt x="1189285" y="2149903"/>
                  <a:pt x="1179835" y="2140453"/>
                </a:cubicBezTo>
                <a:cubicBezTo>
                  <a:pt x="1142032" y="2108951"/>
                  <a:pt x="1121556" y="2074298"/>
                  <a:pt x="1118406" y="2036496"/>
                </a:cubicBezTo>
                <a:cubicBezTo>
                  <a:pt x="1118406" y="2020745"/>
                  <a:pt x="1126281" y="2000269"/>
                  <a:pt x="1142032" y="1975067"/>
                </a:cubicBezTo>
                <a:cubicBezTo>
                  <a:pt x="1179835" y="1864810"/>
                  <a:pt x="1195586" y="1782906"/>
                  <a:pt x="1189285" y="1729352"/>
                </a:cubicBezTo>
                <a:lnTo>
                  <a:pt x="1170384" y="1710451"/>
                </a:lnTo>
                <a:cubicBezTo>
                  <a:pt x="1069578" y="1782906"/>
                  <a:pt x="1012874" y="1817558"/>
                  <a:pt x="1000274" y="1814407"/>
                </a:cubicBezTo>
                <a:lnTo>
                  <a:pt x="986710" y="1801011"/>
                </a:lnTo>
                <a:lnTo>
                  <a:pt x="921432" y="1823858"/>
                </a:lnTo>
                <a:cubicBezTo>
                  <a:pt x="877329" y="1833309"/>
                  <a:pt x="847402" y="1838034"/>
                  <a:pt x="831651" y="1838034"/>
                </a:cubicBezTo>
                <a:cubicBezTo>
                  <a:pt x="800149" y="1841184"/>
                  <a:pt x="765497" y="1841184"/>
                  <a:pt x="727695" y="1838034"/>
                </a:cubicBezTo>
                <a:cubicBezTo>
                  <a:pt x="705643" y="1838034"/>
                  <a:pt x="686742" y="1833309"/>
                  <a:pt x="670991" y="1823858"/>
                </a:cubicBezTo>
                <a:cubicBezTo>
                  <a:pt x="658390" y="1823858"/>
                  <a:pt x="647365" y="1817558"/>
                  <a:pt x="637914" y="1804957"/>
                </a:cubicBezTo>
                <a:lnTo>
                  <a:pt x="637914" y="1941990"/>
                </a:lnTo>
                <a:lnTo>
                  <a:pt x="642640" y="2008144"/>
                </a:lnTo>
                <a:cubicBezTo>
                  <a:pt x="639490" y="2023895"/>
                  <a:pt x="637914" y="2053822"/>
                  <a:pt x="637914" y="2097925"/>
                </a:cubicBezTo>
                <a:cubicBezTo>
                  <a:pt x="637914" y="2132577"/>
                  <a:pt x="633189" y="2175105"/>
                  <a:pt x="623738" y="2225508"/>
                </a:cubicBezTo>
                <a:cubicBezTo>
                  <a:pt x="614288" y="2238109"/>
                  <a:pt x="603262" y="2241259"/>
                  <a:pt x="590661" y="2234958"/>
                </a:cubicBezTo>
                <a:cubicBezTo>
                  <a:pt x="562310" y="2216057"/>
                  <a:pt x="546559" y="2170380"/>
                  <a:pt x="543408" y="2097925"/>
                </a:cubicBezTo>
                <a:lnTo>
                  <a:pt x="533958" y="1781330"/>
                </a:lnTo>
                <a:lnTo>
                  <a:pt x="538683" y="1379680"/>
                </a:lnTo>
                <a:cubicBezTo>
                  <a:pt x="526082" y="1351329"/>
                  <a:pt x="513482" y="1324552"/>
                  <a:pt x="500881" y="1299350"/>
                </a:cubicBezTo>
                <a:cubicBezTo>
                  <a:pt x="519782" y="1274149"/>
                  <a:pt x="538683" y="1263123"/>
                  <a:pt x="557584" y="1266273"/>
                </a:cubicBezTo>
                <a:close/>
                <a:moveTo>
                  <a:pt x="1297967" y="1242647"/>
                </a:moveTo>
                <a:cubicBezTo>
                  <a:pt x="1332619" y="1245797"/>
                  <a:pt x="1367271" y="1264698"/>
                  <a:pt x="1401924" y="1299350"/>
                </a:cubicBezTo>
                <a:cubicBezTo>
                  <a:pt x="1411374" y="1313526"/>
                  <a:pt x="1415509" y="1325930"/>
                  <a:pt x="1414327" y="1336562"/>
                </a:cubicBezTo>
                <a:cubicBezTo>
                  <a:pt x="1413934" y="1340106"/>
                  <a:pt x="1412949" y="1343453"/>
                  <a:pt x="1411374" y="1346603"/>
                </a:cubicBezTo>
                <a:cubicBezTo>
                  <a:pt x="1364121" y="1374955"/>
                  <a:pt x="1321594" y="1395431"/>
                  <a:pt x="1283791" y="1408032"/>
                </a:cubicBezTo>
                <a:cubicBezTo>
                  <a:pt x="1245989" y="1420633"/>
                  <a:pt x="1209762" y="1431659"/>
                  <a:pt x="1175109" y="1441109"/>
                </a:cubicBezTo>
                <a:lnTo>
                  <a:pt x="1118406" y="1441109"/>
                </a:lnTo>
                <a:cubicBezTo>
                  <a:pt x="1090054" y="1434809"/>
                  <a:pt x="1075878" y="1426933"/>
                  <a:pt x="1075878" y="1417483"/>
                </a:cubicBezTo>
                <a:lnTo>
                  <a:pt x="1118406" y="1379680"/>
                </a:lnTo>
                <a:cubicBezTo>
                  <a:pt x="1187710" y="1338728"/>
                  <a:pt x="1223937" y="1308801"/>
                  <a:pt x="1227088" y="1289900"/>
                </a:cubicBezTo>
                <a:cubicBezTo>
                  <a:pt x="1233388" y="1267848"/>
                  <a:pt x="1257014" y="1252097"/>
                  <a:pt x="1297967" y="1242647"/>
                </a:cubicBezTo>
                <a:close/>
                <a:moveTo>
                  <a:pt x="1576759" y="1204844"/>
                </a:moveTo>
                <a:cubicBezTo>
                  <a:pt x="1630313" y="1201694"/>
                  <a:pt x="1672840" y="1220596"/>
                  <a:pt x="1704342" y="1261548"/>
                </a:cubicBezTo>
                <a:cubicBezTo>
                  <a:pt x="1704342" y="1296200"/>
                  <a:pt x="1699617" y="1345028"/>
                  <a:pt x="1690166" y="1408032"/>
                </a:cubicBezTo>
                <a:cubicBezTo>
                  <a:pt x="1702767" y="1408032"/>
                  <a:pt x="1713793" y="1403307"/>
                  <a:pt x="1723243" y="1393856"/>
                </a:cubicBezTo>
                <a:cubicBezTo>
                  <a:pt x="1729544" y="1384406"/>
                  <a:pt x="1731119" y="1376530"/>
                  <a:pt x="1727969" y="1370230"/>
                </a:cubicBezTo>
                <a:lnTo>
                  <a:pt x="1746870" y="1365504"/>
                </a:lnTo>
                <a:cubicBezTo>
                  <a:pt x="1759471" y="1362354"/>
                  <a:pt x="1784672" y="1365504"/>
                  <a:pt x="1822475" y="1374955"/>
                </a:cubicBezTo>
                <a:cubicBezTo>
                  <a:pt x="1850826" y="1381256"/>
                  <a:pt x="1861852" y="1398582"/>
                  <a:pt x="1855552" y="1426933"/>
                </a:cubicBezTo>
                <a:cubicBezTo>
                  <a:pt x="1798848" y="1461586"/>
                  <a:pt x="1738994" y="1489937"/>
                  <a:pt x="1675990" y="1511989"/>
                </a:cubicBezTo>
                <a:cubicBezTo>
                  <a:pt x="1675990" y="1521439"/>
                  <a:pt x="1675990" y="1534040"/>
                  <a:pt x="1675990" y="1549791"/>
                </a:cubicBezTo>
                <a:lnTo>
                  <a:pt x="1699617" y="1549791"/>
                </a:lnTo>
                <a:lnTo>
                  <a:pt x="1761046" y="1545066"/>
                </a:lnTo>
                <a:cubicBezTo>
                  <a:pt x="1808299" y="1541916"/>
                  <a:pt x="1847676" y="1549791"/>
                  <a:pt x="1879178" y="1568692"/>
                </a:cubicBezTo>
                <a:cubicBezTo>
                  <a:pt x="1910680" y="1590743"/>
                  <a:pt x="1924856" y="1608070"/>
                  <a:pt x="1921706" y="1620670"/>
                </a:cubicBezTo>
                <a:cubicBezTo>
                  <a:pt x="1902805" y="1652172"/>
                  <a:pt x="1885478" y="1683674"/>
                  <a:pt x="1869728" y="1715176"/>
                </a:cubicBezTo>
                <a:cubicBezTo>
                  <a:pt x="1850826" y="1746678"/>
                  <a:pt x="1831925" y="1764004"/>
                  <a:pt x="1813024" y="1767154"/>
                </a:cubicBezTo>
                <a:cubicBezTo>
                  <a:pt x="1794123" y="1764004"/>
                  <a:pt x="1770496" y="1760854"/>
                  <a:pt x="1742145" y="1757704"/>
                </a:cubicBezTo>
                <a:cubicBezTo>
                  <a:pt x="1698042" y="1757704"/>
                  <a:pt x="1658664" y="1760854"/>
                  <a:pt x="1624012" y="1767154"/>
                </a:cubicBezTo>
                <a:cubicBezTo>
                  <a:pt x="1579910" y="1776605"/>
                  <a:pt x="1538957" y="1786056"/>
                  <a:pt x="1501155" y="1795506"/>
                </a:cubicBezTo>
                <a:cubicBezTo>
                  <a:pt x="1482254" y="1795506"/>
                  <a:pt x="1466502" y="1789206"/>
                  <a:pt x="1453902" y="1776605"/>
                </a:cubicBezTo>
                <a:cubicBezTo>
                  <a:pt x="1441301" y="1764004"/>
                  <a:pt x="1417674" y="1724627"/>
                  <a:pt x="1383022" y="1658473"/>
                </a:cubicBezTo>
                <a:cubicBezTo>
                  <a:pt x="1370422" y="1636421"/>
                  <a:pt x="1367271" y="1622246"/>
                  <a:pt x="1373572" y="1615945"/>
                </a:cubicBezTo>
                <a:lnTo>
                  <a:pt x="1383022" y="1620670"/>
                </a:lnTo>
                <a:cubicBezTo>
                  <a:pt x="1414524" y="1636421"/>
                  <a:pt x="1436576" y="1647447"/>
                  <a:pt x="1449176" y="1653747"/>
                </a:cubicBezTo>
                <a:cubicBezTo>
                  <a:pt x="1458627" y="1660048"/>
                  <a:pt x="1471228" y="1675799"/>
                  <a:pt x="1486979" y="1701000"/>
                </a:cubicBezTo>
                <a:cubicBezTo>
                  <a:pt x="1496429" y="1710451"/>
                  <a:pt x="1501155" y="1723052"/>
                  <a:pt x="1501155" y="1738803"/>
                </a:cubicBezTo>
                <a:cubicBezTo>
                  <a:pt x="1520056" y="1732502"/>
                  <a:pt x="1540532" y="1726202"/>
                  <a:pt x="1562583" y="1719902"/>
                </a:cubicBezTo>
                <a:cubicBezTo>
                  <a:pt x="1546832" y="1701000"/>
                  <a:pt x="1532657" y="1675799"/>
                  <a:pt x="1520056" y="1644297"/>
                </a:cubicBezTo>
                <a:cubicBezTo>
                  <a:pt x="1504305" y="1641147"/>
                  <a:pt x="1486979" y="1633271"/>
                  <a:pt x="1468078" y="1620670"/>
                </a:cubicBezTo>
                <a:lnTo>
                  <a:pt x="1482254" y="1606495"/>
                </a:lnTo>
                <a:cubicBezTo>
                  <a:pt x="1513755" y="1590743"/>
                  <a:pt x="1542107" y="1579718"/>
                  <a:pt x="1567309" y="1573417"/>
                </a:cubicBezTo>
                <a:lnTo>
                  <a:pt x="1567309" y="1516714"/>
                </a:lnTo>
                <a:cubicBezTo>
                  <a:pt x="1545257" y="1510413"/>
                  <a:pt x="1513755" y="1491512"/>
                  <a:pt x="1472803" y="1460010"/>
                </a:cubicBezTo>
                <a:cubicBezTo>
                  <a:pt x="1457052" y="1450560"/>
                  <a:pt x="1450752" y="1441109"/>
                  <a:pt x="1453902" y="1431659"/>
                </a:cubicBezTo>
                <a:cubicBezTo>
                  <a:pt x="1491704" y="1444259"/>
                  <a:pt x="1521631" y="1450560"/>
                  <a:pt x="1543682" y="1450560"/>
                </a:cubicBezTo>
                <a:cubicBezTo>
                  <a:pt x="1559433" y="1450560"/>
                  <a:pt x="1570459" y="1445835"/>
                  <a:pt x="1576759" y="1436384"/>
                </a:cubicBezTo>
                <a:lnTo>
                  <a:pt x="1586210" y="1294625"/>
                </a:lnTo>
                <a:lnTo>
                  <a:pt x="1586210" y="1275724"/>
                </a:lnTo>
                <a:cubicBezTo>
                  <a:pt x="1557858" y="1247372"/>
                  <a:pt x="1537382" y="1228471"/>
                  <a:pt x="1524781" y="1219020"/>
                </a:cubicBezTo>
                <a:cubicBezTo>
                  <a:pt x="1534232" y="1209570"/>
                  <a:pt x="1551558" y="1204844"/>
                  <a:pt x="1576759" y="1204844"/>
                </a:cubicBezTo>
                <a:close/>
                <a:moveTo>
                  <a:pt x="283517" y="1167042"/>
                </a:moveTo>
                <a:cubicBezTo>
                  <a:pt x="321320" y="1167042"/>
                  <a:pt x="351247" y="1176493"/>
                  <a:pt x="373298" y="1195394"/>
                </a:cubicBezTo>
                <a:cubicBezTo>
                  <a:pt x="392199" y="1211145"/>
                  <a:pt x="406375" y="1234771"/>
                  <a:pt x="415826" y="1266273"/>
                </a:cubicBezTo>
                <a:lnTo>
                  <a:pt x="396924" y="1294625"/>
                </a:lnTo>
                <a:cubicBezTo>
                  <a:pt x="362272" y="1297775"/>
                  <a:pt x="329195" y="1300926"/>
                  <a:pt x="297693" y="1304076"/>
                </a:cubicBezTo>
                <a:cubicBezTo>
                  <a:pt x="288243" y="1310376"/>
                  <a:pt x="278792" y="1310376"/>
                  <a:pt x="269341" y="1304076"/>
                </a:cubicBezTo>
                <a:cubicBezTo>
                  <a:pt x="259891" y="1300926"/>
                  <a:pt x="248865" y="1291475"/>
                  <a:pt x="236264" y="1275724"/>
                </a:cubicBezTo>
                <a:cubicBezTo>
                  <a:pt x="214213" y="1247372"/>
                  <a:pt x="189012" y="1220596"/>
                  <a:pt x="160660" y="1195394"/>
                </a:cubicBezTo>
                <a:lnTo>
                  <a:pt x="165385" y="1190669"/>
                </a:lnTo>
                <a:cubicBezTo>
                  <a:pt x="206338" y="1174918"/>
                  <a:pt x="245715" y="1167042"/>
                  <a:pt x="283517" y="1167042"/>
                </a:cubicBezTo>
                <a:close/>
                <a:moveTo>
                  <a:pt x="388655" y="722865"/>
                </a:moveTo>
                <a:cubicBezTo>
                  <a:pt x="392593" y="722865"/>
                  <a:pt x="398500" y="724440"/>
                  <a:pt x="406375" y="727590"/>
                </a:cubicBezTo>
                <a:cubicBezTo>
                  <a:pt x="441027" y="740191"/>
                  <a:pt x="472529" y="755942"/>
                  <a:pt x="500881" y="774843"/>
                </a:cubicBezTo>
                <a:cubicBezTo>
                  <a:pt x="535533" y="793744"/>
                  <a:pt x="559160" y="806345"/>
                  <a:pt x="571760" y="812645"/>
                </a:cubicBezTo>
                <a:cubicBezTo>
                  <a:pt x="584361" y="818946"/>
                  <a:pt x="604837" y="836272"/>
                  <a:pt x="633189" y="864624"/>
                </a:cubicBezTo>
                <a:cubicBezTo>
                  <a:pt x="635552" y="866986"/>
                  <a:pt x="637127" y="870530"/>
                  <a:pt x="637914" y="875255"/>
                </a:cubicBezTo>
                <a:cubicBezTo>
                  <a:pt x="640277" y="889431"/>
                  <a:pt x="635552" y="914239"/>
                  <a:pt x="623738" y="949679"/>
                </a:cubicBezTo>
                <a:cubicBezTo>
                  <a:pt x="614288" y="968580"/>
                  <a:pt x="604837" y="979606"/>
                  <a:pt x="595387" y="982756"/>
                </a:cubicBezTo>
                <a:cubicBezTo>
                  <a:pt x="589086" y="982756"/>
                  <a:pt x="565460" y="965430"/>
                  <a:pt x="524507" y="930778"/>
                </a:cubicBezTo>
                <a:cubicBezTo>
                  <a:pt x="480404" y="892975"/>
                  <a:pt x="433152" y="825246"/>
                  <a:pt x="382748" y="727590"/>
                </a:cubicBezTo>
                <a:cubicBezTo>
                  <a:pt x="382748" y="724440"/>
                  <a:pt x="384717" y="722865"/>
                  <a:pt x="388655" y="722865"/>
                </a:cubicBezTo>
                <a:close/>
                <a:moveTo>
                  <a:pt x="500881" y="557479"/>
                </a:moveTo>
                <a:cubicBezTo>
                  <a:pt x="544984" y="563780"/>
                  <a:pt x="592236" y="566930"/>
                  <a:pt x="642640" y="566930"/>
                </a:cubicBezTo>
                <a:cubicBezTo>
                  <a:pt x="727695" y="566930"/>
                  <a:pt x="803300" y="581106"/>
                  <a:pt x="869454" y="609458"/>
                </a:cubicBezTo>
                <a:cubicBezTo>
                  <a:pt x="932458" y="637809"/>
                  <a:pt x="976560" y="694513"/>
                  <a:pt x="1001762" y="779568"/>
                </a:cubicBezTo>
                <a:cubicBezTo>
                  <a:pt x="998612" y="789019"/>
                  <a:pt x="989161" y="801620"/>
                  <a:pt x="973410" y="817371"/>
                </a:cubicBezTo>
                <a:cubicBezTo>
                  <a:pt x="831651" y="798469"/>
                  <a:pt x="760772" y="768543"/>
                  <a:pt x="760772" y="727590"/>
                </a:cubicBezTo>
                <a:lnTo>
                  <a:pt x="822201" y="713414"/>
                </a:lnTo>
                <a:lnTo>
                  <a:pt x="803300" y="699238"/>
                </a:lnTo>
                <a:cubicBezTo>
                  <a:pt x="708794" y="651985"/>
                  <a:pt x="607988" y="604732"/>
                  <a:pt x="500881" y="557479"/>
                </a:cubicBezTo>
                <a:close/>
                <a:moveTo>
                  <a:pt x="1770496" y="481875"/>
                </a:moveTo>
                <a:cubicBezTo>
                  <a:pt x="1764196" y="500776"/>
                  <a:pt x="1753170" y="513377"/>
                  <a:pt x="1737419" y="519677"/>
                </a:cubicBezTo>
                <a:cubicBezTo>
                  <a:pt x="1687016" y="516527"/>
                  <a:pt x="1646064" y="505501"/>
                  <a:pt x="1614562" y="486600"/>
                </a:cubicBezTo>
                <a:cubicBezTo>
                  <a:pt x="1614562" y="492900"/>
                  <a:pt x="1612987" y="507076"/>
                  <a:pt x="1609836" y="529128"/>
                </a:cubicBezTo>
                <a:cubicBezTo>
                  <a:pt x="1675990" y="629934"/>
                  <a:pt x="1735844" y="699238"/>
                  <a:pt x="1789398" y="737041"/>
                </a:cubicBezTo>
                <a:lnTo>
                  <a:pt x="1794123" y="732315"/>
                </a:lnTo>
                <a:cubicBezTo>
                  <a:pt x="1778372" y="653560"/>
                  <a:pt x="1770496" y="570080"/>
                  <a:pt x="1770496" y="481875"/>
                </a:cubicBezTo>
                <a:close/>
                <a:moveTo>
                  <a:pt x="1236538" y="467699"/>
                </a:moveTo>
                <a:lnTo>
                  <a:pt x="1217637" y="477150"/>
                </a:lnTo>
                <a:lnTo>
                  <a:pt x="1208186" y="510227"/>
                </a:lnTo>
                <a:cubicBezTo>
                  <a:pt x="1223937" y="500776"/>
                  <a:pt x="1233388" y="486600"/>
                  <a:pt x="1236538" y="467699"/>
                </a:cubicBezTo>
                <a:close/>
                <a:moveTo>
                  <a:pt x="1647196" y="303273"/>
                </a:moveTo>
                <a:cubicBezTo>
                  <a:pt x="1643947" y="303421"/>
                  <a:pt x="1639370" y="304676"/>
                  <a:pt x="1633463" y="307039"/>
                </a:cubicBezTo>
                <a:lnTo>
                  <a:pt x="1628738" y="368468"/>
                </a:lnTo>
                <a:cubicBezTo>
                  <a:pt x="1644489" y="336966"/>
                  <a:pt x="1652364" y="318065"/>
                  <a:pt x="1652364" y="311764"/>
                </a:cubicBezTo>
                <a:cubicBezTo>
                  <a:pt x="1653152" y="309402"/>
                  <a:pt x="1653348" y="307531"/>
                  <a:pt x="1652955" y="306153"/>
                </a:cubicBezTo>
                <a:cubicBezTo>
                  <a:pt x="1652364" y="304086"/>
                  <a:pt x="1650444" y="303126"/>
                  <a:pt x="1647196" y="303273"/>
                </a:cubicBezTo>
                <a:close/>
                <a:moveTo>
                  <a:pt x="1340495" y="170006"/>
                </a:moveTo>
                <a:cubicBezTo>
                  <a:pt x="1392867" y="170006"/>
                  <a:pt x="1419914" y="188094"/>
                  <a:pt x="1421637" y="224272"/>
                </a:cubicBezTo>
                <a:cubicBezTo>
                  <a:pt x="1421883" y="229441"/>
                  <a:pt x="1421612" y="234978"/>
                  <a:pt x="1420825" y="240885"/>
                </a:cubicBezTo>
                <a:cubicBezTo>
                  <a:pt x="1417674" y="250336"/>
                  <a:pt x="1414524" y="267661"/>
                  <a:pt x="1411374" y="292863"/>
                </a:cubicBezTo>
                <a:cubicBezTo>
                  <a:pt x="1408224" y="318065"/>
                  <a:pt x="1406649" y="351142"/>
                  <a:pt x="1406649" y="392094"/>
                </a:cubicBezTo>
                <a:cubicBezTo>
                  <a:pt x="1409799" y="423596"/>
                  <a:pt x="1411374" y="461398"/>
                  <a:pt x="1411374" y="505501"/>
                </a:cubicBezTo>
                <a:cubicBezTo>
                  <a:pt x="1408224" y="518102"/>
                  <a:pt x="1406649" y="532278"/>
                  <a:pt x="1406649" y="548029"/>
                </a:cubicBezTo>
                <a:cubicBezTo>
                  <a:pt x="1403499" y="573230"/>
                  <a:pt x="1395623" y="598432"/>
                  <a:pt x="1383022" y="623634"/>
                </a:cubicBezTo>
                <a:cubicBezTo>
                  <a:pt x="1373572" y="639384"/>
                  <a:pt x="1359396" y="640960"/>
                  <a:pt x="1340495" y="628359"/>
                </a:cubicBezTo>
                <a:cubicBezTo>
                  <a:pt x="1331044" y="618908"/>
                  <a:pt x="1323169" y="611033"/>
                  <a:pt x="1316868" y="604732"/>
                </a:cubicBezTo>
                <a:cubicBezTo>
                  <a:pt x="1212912" y="677187"/>
                  <a:pt x="1135732" y="727590"/>
                  <a:pt x="1085329" y="755942"/>
                </a:cubicBezTo>
                <a:cubicBezTo>
                  <a:pt x="1072728" y="762242"/>
                  <a:pt x="1061702" y="765392"/>
                  <a:pt x="1052252" y="765392"/>
                </a:cubicBezTo>
                <a:cubicBezTo>
                  <a:pt x="1030200" y="746491"/>
                  <a:pt x="1012874" y="722865"/>
                  <a:pt x="1000274" y="694513"/>
                </a:cubicBezTo>
                <a:cubicBezTo>
                  <a:pt x="1000274" y="675612"/>
                  <a:pt x="1008149" y="663011"/>
                  <a:pt x="1023900" y="656711"/>
                </a:cubicBezTo>
                <a:cubicBezTo>
                  <a:pt x="1058552" y="640960"/>
                  <a:pt x="1097930" y="626784"/>
                  <a:pt x="1142032" y="614183"/>
                </a:cubicBezTo>
                <a:cubicBezTo>
                  <a:pt x="1104230" y="557479"/>
                  <a:pt x="1085329" y="518102"/>
                  <a:pt x="1085329" y="496051"/>
                </a:cubicBezTo>
                <a:cubicBezTo>
                  <a:pt x="1079028" y="473999"/>
                  <a:pt x="1075878" y="436197"/>
                  <a:pt x="1075878" y="382644"/>
                </a:cubicBezTo>
                <a:cubicBezTo>
                  <a:pt x="1075878" y="347991"/>
                  <a:pt x="1077453" y="316490"/>
                  <a:pt x="1080604" y="288138"/>
                </a:cubicBezTo>
                <a:cubicBezTo>
                  <a:pt x="1083754" y="256636"/>
                  <a:pt x="1090054" y="236160"/>
                  <a:pt x="1099505" y="226709"/>
                </a:cubicBezTo>
                <a:cubicBezTo>
                  <a:pt x="1105805" y="223559"/>
                  <a:pt x="1115256" y="228284"/>
                  <a:pt x="1127856" y="240885"/>
                </a:cubicBezTo>
                <a:cubicBezTo>
                  <a:pt x="1149908" y="269237"/>
                  <a:pt x="1165659" y="300739"/>
                  <a:pt x="1175109" y="335391"/>
                </a:cubicBezTo>
                <a:cubicBezTo>
                  <a:pt x="1184560" y="354292"/>
                  <a:pt x="1189285" y="368468"/>
                  <a:pt x="1189285" y="377918"/>
                </a:cubicBezTo>
                <a:cubicBezTo>
                  <a:pt x="1230238" y="359017"/>
                  <a:pt x="1269615" y="360592"/>
                  <a:pt x="1307418" y="382644"/>
                </a:cubicBezTo>
                <a:cubicBezTo>
                  <a:pt x="1307418" y="404695"/>
                  <a:pt x="1301117" y="425171"/>
                  <a:pt x="1288516" y="444072"/>
                </a:cubicBezTo>
                <a:cubicBezTo>
                  <a:pt x="1279066" y="456673"/>
                  <a:pt x="1264890" y="472424"/>
                  <a:pt x="1245989" y="491325"/>
                </a:cubicBezTo>
                <a:cubicBezTo>
                  <a:pt x="1230238" y="503926"/>
                  <a:pt x="1219212" y="514952"/>
                  <a:pt x="1212912" y="524402"/>
                </a:cubicBezTo>
                <a:cubicBezTo>
                  <a:pt x="1216062" y="546454"/>
                  <a:pt x="1217637" y="568505"/>
                  <a:pt x="1217637" y="590557"/>
                </a:cubicBezTo>
                <a:lnTo>
                  <a:pt x="1279066" y="562205"/>
                </a:lnTo>
                <a:lnTo>
                  <a:pt x="1274341" y="543304"/>
                </a:lnTo>
                <a:lnTo>
                  <a:pt x="1283791" y="529128"/>
                </a:lnTo>
                <a:cubicBezTo>
                  <a:pt x="1302692" y="535428"/>
                  <a:pt x="1313718" y="530703"/>
                  <a:pt x="1316868" y="514952"/>
                </a:cubicBezTo>
                <a:lnTo>
                  <a:pt x="1316868" y="250336"/>
                </a:lnTo>
                <a:lnTo>
                  <a:pt x="1297967" y="245610"/>
                </a:lnTo>
                <a:cubicBezTo>
                  <a:pt x="1279066" y="251911"/>
                  <a:pt x="1253864" y="264511"/>
                  <a:pt x="1222362" y="283412"/>
                </a:cubicBezTo>
                <a:cubicBezTo>
                  <a:pt x="1209762" y="296013"/>
                  <a:pt x="1203461" y="296013"/>
                  <a:pt x="1203461" y="283412"/>
                </a:cubicBezTo>
                <a:cubicBezTo>
                  <a:pt x="1238113" y="226709"/>
                  <a:pt x="1261740" y="193632"/>
                  <a:pt x="1274341" y="184181"/>
                </a:cubicBezTo>
                <a:cubicBezTo>
                  <a:pt x="1286941" y="174731"/>
                  <a:pt x="1308993" y="170006"/>
                  <a:pt x="1340495" y="170006"/>
                </a:cubicBezTo>
                <a:close/>
                <a:moveTo>
                  <a:pt x="1707109" y="37351"/>
                </a:moveTo>
                <a:lnTo>
                  <a:pt x="1771836" y="76673"/>
                </a:lnTo>
                <a:lnTo>
                  <a:pt x="1765771" y="75500"/>
                </a:lnTo>
                <a:cubicBezTo>
                  <a:pt x="1699617" y="88100"/>
                  <a:pt x="1655514" y="108577"/>
                  <a:pt x="1633463" y="136928"/>
                </a:cubicBezTo>
                <a:cubicBezTo>
                  <a:pt x="1639763" y="174731"/>
                  <a:pt x="1642913" y="204658"/>
                  <a:pt x="1642913" y="226709"/>
                </a:cubicBezTo>
                <a:lnTo>
                  <a:pt x="1685441" y="212533"/>
                </a:lnTo>
                <a:cubicBezTo>
                  <a:pt x="1723243" y="212533"/>
                  <a:pt x="1745295" y="223559"/>
                  <a:pt x="1751595" y="245610"/>
                </a:cubicBezTo>
                <a:cubicBezTo>
                  <a:pt x="1754745" y="255061"/>
                  <a:pt x="1750020" y="266086"/>
                  <a:pt x="1737419" y="278687"/>
                </a:cubicBezTo>
                <a:cubicBezTo>
                  <a:pt x="1718518" y="297588"/>
                  <a:pt x="1696467" y="329090"/>
                  <a:pt x="1671265" y="373193"/>
                </a:cubicBezTo>
                <a:cubicBezTo>
                  <a:pt x="1652364" y="395244"/>
                  <a:pt x="1653939" y="409420"/>
                  <a:pt x="1675990" y="415721"/>
                </a:cubicBezTo>
                <a:cubicBezTo>
                  <a:pt x="1735844" y="428321"/>
                  <a:pt x="1767346" y="445648"/>
                  <a:pt x="1770496" y="467699"/>
                </a:cubicBezTo>
                <a:cubicBezTo>
                  <a:pt x="1767346" y="376343"/>
                  <a:pt x="1768921" y="280262"/>
                  <a:pt x="1775222" y="179456"/>
                </a:cubicBezTo>
                <a:cubicBezTo>
                  <a:pt x="1778372" y="141654"/>
                  <a:pt x="1781522" y="113302"/>
                  <a:pt x="1784672" y="94401"/>
                </a:cubicBezTo>
                <a:lnTo>
                  <a:pt x="1785256" y="86231"/>
                </a:lnTo>
                <a:lnTo>
                  <a:pt x="1872315" y="151332"/>
                </a:lnTo>
                <a:lnTo>
                  <a:pt x="1887641" y="165262"/>
                </a:lnTo>
                <a:lnTo>
                  <a:pt x="1874453" y="307039"/>
                </a:lnTo>
                <a:cubicBezTo>
                  <a:pt x="1871303" y="407845"/>
                  <a:pt x="1879178" y="507076"/>
                  <a:pt x="1898079" y="604732"/>
                </a:cubicBezTo>
                <a:cubicBezTo>
                  <a:pt x="1925644" y="748066"/>
                  <a:pt x="1939942" y="845575"/>
                  <a:pt x="1940976" y="897258"/>
                </a:cubicBezTo>
                <a:cubicBezTo>
                  <a:pt x="1941124" y="904641"/>
                  <a:pt x="1941001" y="911089"/>
                  <a:pt x="1940607" y="916602"/>
                </a:cubicBezTo>
                <a:cubicBezTo>
                  <a:pt x="1940607" y="929203"/>
                  <a:pt x="1937457" y="940228"/>
                  <a:pt x="1931156" y="949679"/>
                </a:cubicBezTo>
                <a:cubicBezTo>
                  <a:pt x="1921706" y="959129"/>
                  <a:pt x="1910680" y="960704"/>
                  <a:pt x="1898079" y="954404"/>
                </a:cubicBezTo>
                <a:cubicBezTo>
                  <a:pt x="1816174" y="913452"/>
                  <a:pt x="1718518" y="774843"/>
                  <a:pt x="1605111" y="538578"/>
                </a:cubicBezTo>
                <a:cubicBezTo>
                  <a:pt x="1579910" y="642535"/>
                  <a:pt x="1545257" y="722865"/>
                  <a:pt x="1501155" y="779568"/>
                </a:cubicBezTo>
                <a:cubicBezTo>
                  <a:pt x="1469653" y="833121"/>
                  <a:pt x="1416099" y="859898"/>
                  <a:pt x="1340495" y="859898"/>
                </a:cubicBezTo>
                <a:cubicBezTo>
                  <a:pt x="1431850" y="787444"/>
                  <a:pt x="1493279" y="667736"/>
                  <a:pt x="1524781" y="500776"/>
                </a:cubicBezTo>
                <a:cubicBezTo>
                  <a:pt x="1546832" y="371618"/>
                  <a:pt x="1557858" y="247185"/>
                  <a:pt x="1557858" y="127478"/>
                </a:cubicBezTo>
                <a:cubicBezTo>
                  <a:pt x="1557858" y="102276"/>
                  <a:pt x="1549983" y="88100"/>
                  <a:pt x="1534232" y="84950"/>
                </a:cubicBezTo>
                <a:cubicBezTo>
                  <a:pt x="1521631" y="88100"/>
                  <a:pt x="1515331" y="86525"/>
                  <a:pt x="1515331" y="80225"/>
                </a:cubicBezTo>
                <a:lnTo>
                  <a:pt x="1538957" y="75500"/>
                </a:lnTo>
                <a:cubicBezTo>
                  <a:pt x="1567309" y="75500"/>
                  <a:pt x="1590935" y="83375"/>
                  <a:pt x="1609836" y="99126"/>
                </a:cubicBezTo>
                <a:cubicBezTo>
                  <a:pt x="1616137" y="92826"/>
                  <a:pt x="1625587" y="84950"/>
                  <a:pt x="1638188" y="75500"/>
                </a:cubicBezTo>
                <a:cubicBezTo>
                  <a:pt x="1660240" y="61324"/>
                  <a:pt x="1679928" y="49904"/>
                  <a:pt x="1697254" y="41241"/>
                </a:cubicBezTo>
                <a:close/>
                <a:moveTo>
                  <a:pt x="501592" y="0"/>
                </a:moveTo>
                <a:lnTo>
                  <a:pt x="532776" y="4620"/>
                </a:lnTo>
                <a:cubicBezTo>
                  <a:pt x="544590" y="9345"/>
                  <a:pt x="557584" y="17221"/>
                  <a:pt x="571760" y="28247"/>
                </a:cubicBezTo>
                <a:cubicBezTo>
                  <a:pt x="600112" y="50298"/>
                  <a:pt x="614288" y="69199"/>
                  <a:pt x="614288" y="84950"/>
                </a:cubicBezTo>
                <a:cubicBezTo>
                  <a:pt x="598537" y="151104"/>
                  <a:pt x="581211" y="218833"/>
                  <a:pt x="562310" y="288138"/>
                </a:cubicBezTo>
                <a:cubicBezTo>
                  <a:pt x="571760" y="288138"/>
                  <a:pt x="589086" y="283412"/>
                  <a:pt x="614288" y="273962"/>
                </a:cubicBezTo>
                <a:cubicBezTo>
                  <a:pt x="636339" y="264511"/>
                  <a:pt x="641064" y="255061"/>
                  <a:pt x="628464" y="245610"/>
                </a:cubicBezTo>
                <a:cubicBezTo>
                  <a:pt x="619013" y="236160"/>
                  <a:pt x="614288" y="229859"/>
                  <a:pt x="614288" y="226709"/>
                </a:cubicBezTo>
                <a:lnTo>
                  <a:pt x="685167" y="226709"/>
                </a:lnTo>
                <a:cubicBezTo>
                  <a:pt x="700918" y="226709"/>
                  <a:pt x="727695" y="229859"/>
                  <a:pt x="765497" y="236160"/>
                </a:cubicBezTo>
                <a:cubicBezTo>
                  <a:pt x="790699" y="239310"/>
                  <a:pt x="803300" y="251911"/>
                  <a:pt x="803300" y="273962"/>
                </a:cubicBezTo>
                <a:cubicBezTo>
                  <a:pt x="803300" y="299163"/>
                  <a:pt x="770222" y="324365"/>
                  <a:pt x="704068" y="349567"/>
                </a:cubicBezTo>
                <a:cubicBezTo>
                  <a:pt x="615863" y="381069"/>
                  <a:pt x="551284" y="403120"/>
                  <a:pt x="510331" y="415721"/>
                </a:cubicBezTo>
                <a:cubicBezTo>
                  <a:pt x="441027" y="516527"/>
                  <a:pt x="378023" y="600007"/>
                  <a:pt x="321320" y="666161"/>
                </a:cubicBezTo>
                <a:cubicBezTo>
                  <a:pt x="255166" y="741766"/>
                  <a:pt x="182711" y="790594"/>
                  <a:pt x="103956" y="812645"/>
                </a:cubicBezTo>
                <a:cubicBezTo>
                  <a:pt x="75604" y="812645"/>
                  <a:pt x="58278" y="811070"/>
                  <a:pt x="51978" y="807920"/>
                </a:cubicBezTo>
                <a:cubicBezTo>
                  <a:pt x="36227" y="801620"/>
                  <a:pt x="22051" y="784294"/>
                  <a:pt x="9450" y="755942"/>
                </a:cubicBezTo>
                <a:cubicBezTo>
                  <a:pt x="6300" y="737041"/>
                  <a:pt x="6300" y="724440"/>
                  <a:pt x="9450" y="718139"/>
                </a:cubicBezTo>
                <a:cubicBezTo>
                  <a:pt x="28352" y="733890"/>
                  <a:pt x="47253" y="744916"/>
                  <a:pt x="66154" y="751217"/>
                </a:cubicBezTo>
                <a:cubicBezTo>
                  <a:pt x="91356" y="751217"/>
                  <a:pt x="135458" y="721290"/>
                  <a:pt x="198462" y="661436"/>
                </a:cubicBezTo>
                <a:cubicBezTo>
                  <a:pt x="261466" y="595282"/>
                  <a:pt x="313444" y="525978"/>
                  <a:pt x="354397" y="453523"/>
                </a:cubicBezTo>
                <a:cubicBezTo>
                  <a:pt x="322895" y="447223"/>
                  <a:pt x="296118" y="437772"/>
                  <a:pt x="274067" y="425171"/>
                </a:cubicBezTo>
                <a:cubicBezTo>
                  <a:pt x="217363" y="387369"/>
                  <a:pt x="170110" y="354292"/>
                  <a:pt x="132308" y="325940"/>
                </a:cubicBezTo>
                <a:cubicBezTo>
                  <a:pt x="129158" y="316490"/>
                  <a:pt x="133883" y="311764"/>
                  <a:pt x="146484" y="311764"/>
                </a:cubicBezTo>
                <a:cubicBezTo>
                  <a:pt x="196887" y="324365"/>
                  <a:pt x="229964" y="333816"/>
                  <a:pt x="245715" y="340116"/>
                </a:cubicBezTo>
                <a:cubicBezTo>
                  <a:pt x="261466" y="343266"/>
                  <a:pt x="285092" y="344841"/>
                  <a:pt x="316594" y="344841"/>
                </a:cubicBezTo>
                <a:cubicBezTo>
                  <a:pt x="335496" y="344841"/>
                  <a:pt x="355972" y="343266"/>
                  <a:pt x="378023" y="340116"/>
                </a:cubicBezTo>
                <a:cubicBezTo>
                  <a:pt x="396924" y="336966"/>
                  <a:pt x="409525" y="333816"/>
                  <a:pt x="415826" y="330665"/>
                </a:cubicBezTo>
                <a:cubicBezTo>
                  <a:pt x="434727" y="280262"/>
                  <a:pt x="450478" y="220409"/>
                  <a:pt x="463078" y="151104"/>
                </a:cubicBezTo>
                <a:cubicBezTo>
                  <a:pt x="463078" y="143229"/>
                  <a:pt x="458353" y="131022"/>
                  <a:pt x="448902" y="114483"/>
                </a:cubicBezTo>
                <a:lnTo>
                  <a:pt x="407290" y="53220"/>
                </a:lnTo>
                <a:lnTo>
                  <a:pt x="469236" y="15587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8000"/>
              </a:lnSpc>
            </a:pPr>
            <a:endParaRPr lang="ja-JP" altLang="en-US" sz="95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行書体" panose="03000609000000000000" pitchFamily="65" charset="-128"/>
              <a:ea typeface="HG行書体" panose="03000609000000000000" pitchFamily="65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B0901A5-2AC3-98C3-DE18-655DC0C597FC}"/>
              </a:ext>
            </a:extLst>
          </p:cNvPr>
          <p:cNvSpPr txBox="1"/>
          <p:nvPr/>
        </p:nvSpPr>
        <p:spPr>
          <a:xfrm>
            <a:off x="601261" y="4034522"/>
            <a:ext cx="10843178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自分の名前を入力　→右の円に重ねる　→大きく範囲選択　→図形の書式　→</a:t>
            </a:r>
            <a:r>
              <a:rPr kumimoji="1" lang="ja-JP" altLang="en-US" sz="3200" dirty="0">
                <a:highlight>
                  <a:srgbClr val="FFFF00"/>
                </a:highlight>
                <a:latin typeface="HG明朝E" panose="02020909000000000000" pitchFamily="17" charset="-128"/>
                <a:ea typeface="HG明朝E" panose="02020909000000000000" pitchFamily="17" charset="-128"/>
              </a:rPr>
              <a:t>重なり抽出</a:t>
            </a:r>
            <a:r>
              <a:rPr kumimoji="1" lang="en-US" altLang="ja-JP" sz="3200" dirty="0">
                <a:highlight>
                  <a:srgbClr val="FFFF00"/>
                </a:highlight>
                <a:latin typeface="HG明朝E" panose="02020909000000000000" pitchFamily="17" charset="-128"/>
                <a:ea typeface="HG明朝E" panose="02020909000000000000" pitchFamily="17" charset="-128"/>
              </a:rPr>
              <a:t>(</a:t>
            </a:r>
            <a:r>
              <a:rPr kumimoji="1" lang="ja-JP" altLang="en-US" sz="3200" dirty="0">
                <a:highlight>
                  <a:srgbClr val="FFFF00"/>
                </a:highlight>
                <a:latin typeface="HG明朝E" panose="02020909000000000000" pitchFamily="17" charset="-128"/>
                <a:ea typeface="HG明朝E" panose="02020909000000000000" pitchFamily="17" charset="-128"/>
              </a:rPr>
              <a:t>左下にある</a:t>
            </a:r>
            <a:r>
              <a:rPr kumimoji="1" lang="en-US" altLang="ja-JP" sz="3200" dirty="0">
                <a:highlight>
                  <a:srgbClr val="FFFF00"/>
                </a:highlight>
                <a:latin typeface="HG明朝E" panose="02020909000000000000" pitchFamily="17" charset="-128"/>
                <a:ea typeface="HG明朝E" panose="02020909000000000000" pitchFamily="17" charset="-128"/>
              </a:rPr>
              <a:t>)</a:t>
            </a:r>
          </a:p>
          <a:p>
            <a:endParaRPr kumimoji="1" lang="en-US" altLang="ja-JP" sz="3200" dirty="0">
              <a:latin typeface="HG明朝E" panose="02020909000000000000" pitchFamily="17" charset="-128"/>
              <a:ea typeface="HG明朝E" panose="02020909000000000000" pitchFamily="17" charset="-128"/>
            </a:endParaRPr>
          </a:p>
          <a:p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左の円を重ねる　→大きく範囲選択　→右クリック</a:t>
            </a:r>
            <a:endParaRPr kumimoji="1" lang="en-US" altLang="ja-JP" sz="3200" dirty="0">
              <a:latin typeface="HG明朝E" panose="02020909000000000000" pitchFamily="17" charset="-128"/>
              <a:ea typeface="HG明朝E" panose="02020909000000000000" pitchFamily="17" charset="-128"/>
            </a:endParaRPr>
          </a:p>
          <a:p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→図として保存</a:t>
            </a:r>
          </a:p>
        </p:txBody>
      </p:sp>
    </p:spTree>
    <p:extLst>
      <p:ext uri="{BB962C8B-B14F-4D97-AF65-F5344CB8AC3E}">
        <p14:creationId xmlns:p14="http://schemas.microsoft.com/office/powerpoint/2010/main" val="679316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14B40-1CF2-9A6C-F226-43953E581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楕円 2">
            <a:extLst>
              <a:ext uri="{FF2B5EF4-FFF2-40B4-BE49-F238E27FC236}">
                <a16:creationId xmlns:a16="http://schemas.microsoft.com/office/drawing/2014/main" id="{4A5710F5-37B8-9E72-4CAD-68D37BD7ED2C}"/>
              </a:ext>
            </a:extLst>
          </p:cNvPr>
          <p:cNvSpPr/>
          <p:nvPr/>
        </p:nvSpPr>
        <p:spPr>
          <a:xfrm>
            <a:off x="8355460" y="552861"/>
            <a:ext cx="2521818" cy="25218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: 図形 1">
            <a:extLst>
              <a:ext uri="{FF2B5EF4-FFF2-40B4-BE49-F238E27FC236}">
                <a16:creationId xmlns:a16="http://schemas.microsoft.com/office/drawing/2014/main" id="{6237091D-E8D0-3A82-556A-1194ED95B680}"/>
              </a:ext>
            </a:extLst>
          </p:cNvPr>
          <p:cNvSpPr/>
          <p:nvPr/>
        </p:nvSpPr>
        <p:spPr>
          <a:xfrm>
            <a:off x="8543774" y="694716"/>
            <a:ext cx="2068190" cy="2238108"/>
          </a:xfrm>
          <a:custGeom>
            <a:avLst/>
            <a:gdLst/>
            <a:ahLst/>
            <a:cxnLst/>
            <a:rect l="l" t="t" r="r" b="b"/>
            <a:pathLst>
              <a:path w="2068190" h="2238108">
                <a:moveTo>
                  <a:pt x="1378297" y="1847484"/>
                </a:moveTo>
                <a:cubicBezTo>
                  <a:pt x="1384598" y="1847484"/>
                  <a:pt x="1389323" y="1855360"/>
                  <a:pt x="1392473" y="1871111"/>
                </a:cubicBezTo>
                <a:cubicBezTo>
                  <a:pt x="1423975" y="1940415"/>
                  <a:pt x="1446026" y="1995544"/>
                  <a:pt x="1458627" y="2036496"/>
                </a:cubicBezTo>
                <a:cubicBezTo>
                  <a:pt x="1458627" y="2049097"/>
                  <a:pt x="1457052" y="2061698"/>
                  <a:pt x="1453902" y="2074298"/>
                </a:cubicBezTo>
                <a:cubicBezTo>
                  <a:pt x="1444451" y="2083749"/>
                  <a:pt x="1430275" y="2088474"/>
                  <a:pt x="1411374" y="2088474"/>
                </a:cubicBezTo>
                <a:cubicBezTo>
                  <a:pt x="1398773" y="2088474"/>
                  <a:pt x="1383022" y="2075874"/>
                  <a:pt x="1364121" y="2050672"/>
                </a:cubicBezTo>
                <a:cubicBezTo>
                  <a:pt x="1345220" y="2025470"/>
                  <a:pt x="1337344" y="2008144"/>
                  <a:pt x="1340495" y="1998694"/>
                </a:cubicBezTo>
                <a:cubicBezTo>
                  <a:pt x="1349945" y="1941990"/>
                  <a:pt x="1362546" y="1891587"/>
                  <a:pt x="1378297" y="1847484"/>
                </a:cubicBezTo>
                <a:close/>
                <a:moveTo>
                  <a:pt x="1568490" y="1814407"/>
                </a:moveTo>
                <a:cubicBezTo>
                  <a:pt x="1575578" y="1811257"/>
                  <a:pt x="1586210" y="1812832"/>
                  <a:pt x="1600386" y="1819133"/>
                </a:cubicBezTo>
                <a:cubicBezTo>
                  <a:pt x="1625587" y="1834884"/>
                  <a:pt x="1646064" y="1845909"/>
                  <a:pt x="1661815" y="1852210"/>
                </a:cubicBezTo>
                <a:cubicBezTo>
                  <a:pt x="1687016" y="1849060"/>
                  <a:pt x="1709068" y="1844334"/>
                  <a:pt x="1727969" y="1838034"/>
                </a:cubicBezTo>
                <a:cubicBezTo>
                  <a:pt x="1740570" y="1828583"/>
                  <a:pt x="1789398" y="1823858"/>
                  <a:pt x="1874453" y="1823858"/>
                </a:cubicBezTo>
                <a:lnTo>
                  <a:pt x="2016212" y="1833309"/>
                </a:lnTo>
                <a:cubicBezTo>
                  <a:pt x="2050864" y="1852210"/>
                  <a:pt x="2068190" y="1871111"/>
                  <a:pt x="2068190" y="1890012"/>
                </a:cubicBezTo>
                <a:lnTo>
                  <a:pt x="2066393" y="1895402"/>
                </a:lnTo>
                <a:lnTo>
                  <a:pt x="2049201" y="1918393"/>
                </a:lnTo>
                <a:lnTo>
                  <a:pt x="2035113" y="1923089"/>
                </a:lnTo>
                <a:cubicBezTo>
                  <a:pt x="1975259" y="1923089"/>
                  <a:pt x="1905955" y="1901038"/>
                  <a:pt x="1827200" y="1856935"/>
                </a:cubicBezTo>
                <a:cubicBezTo>
                  <a:pt x="1820900" y="1853785"/>
                  <a:pt x="1814599" y="1852210"/>
                  <a:pt x="1808299" y="1852210"/>
                </a:cubicBezTo>
                <a:lnTo>
                  <a:pt x="1756320" y="1875836"/>
                </a:lnTo>
                <a:lnTo>
                  <a:pt x="1751595" y="1885287"/>
                </a:lnTo>
                <a:cubicBezTo>
                  <a:pt x="1748445" y="1891587"/>
                  <a:pt x="1761046" y="1901038"/>
                  <a:pt x="1789398" y="1913638"/>
                </a:cubicBezTo>
                <a:cubicBezTo>
                  <a:pt x="1836650" y="1930177"/>
                  <a:pt x="1881245" y="1959119"/>
                  <a:pt x="1923182" y="2000466"/>
                </a:cubicBezTo>
                <a:lnTo>
                  <a:pt x="1948268" y="2028259"/>
                </a:lnTo>
                <a:lnTo>
                  <a:pt x="1872315" y="2097290"/>
                </a:lnTo>
                <a:lnTo>
                  <a:pt x="1825475" y="2132317"/>
                </a:lnTo>
                <a:lnTo>
                  <a:pt x="1776403" y="2138090"/>
                </a:lnTo>
                <a:cubicBezTo>
                  <a:pt x="1759864" y="2139665"/>
                  <a:pt x="1746870" y="2140453"/>
                  <a:pt x="1737419" y="2140453"/>
                </a:cubicBezTo>
                <a:cubicBezTo>
                  <a:pt x="1668115" y="2140453"/>
                  <a:pt x="1614562" y="2124701"/>
                  <a:pt x="1576759" y="2093200"/>
                </a:cubicBezTo>
                <a:cubicBezTo>
                  <a:pt x="1535807" y="2058547"/>
                  <a:pt x="1486979" y="1973492"/>
                  <a:pt x="1430275" y="1838034"/>
                </a:cubicBezTo>
                <a:cubicBezTo>
                  <a:pt x="1430275" y="1825433"/>
                  <a:pt x="1435001" y="1823858"/>
                  <a:pt x="1444451" y="1833309"/>
                </a:cubicBezTo>
                <a:cubicBezTo>
                  <a:pt x="1457052" y="1839609"/>
                  <a:pt x="1471228" y="1855360"/>
                  <a:pt x="1486979" y="1880562"/>
                </a:cubicBezTo>
                <a:cubicBezTo>
                  <a:pt x="1559433" y="1997119"/>
                  <a:pt x="1650789" y="2056972"/>
                  <a:pt x="1761046" y="2060123"/>
                </a:cubicBezTo>
                <a:lnTo>
                  <a:pt x="1808299" y="2055397"/>
                </a:lnTo>
                <a:lnTo>
                  <a:pt x="1813024" y="2041221"/>
                </a:lnTo>
                <a:cubicBezTo>
                  <a:pt x="1803573" y="1993968"/>
                  <a:pt x="1775222" y="1951441"/>
                  <a:pt x="1727969" y="1913638"/>
                </a:cubicBezTo>
                <a:cubicBezTo>
                  <a:pt x="1712218" y="1916789"/>
                  <a:pt x="1687016" y="1923089"/>
                  <a:pt x="1652364" y="1932540"/>
                </a:cubicBezTo>
                <a:cubicBezTo>
                  <a:pt x="1617712" y="1932540"/>
                  <a:pt x="1586210" y="1901038"/>
                  <a:pt x="1557858" y="1838034"/>
                </a:cubicBezTo>
                <a:cubicBezTo>
                  <a:pt x="1557858" y="1825433"/>
                  <a:pt x="1561402" y="1817558"/>
                  <a:pt x="1568490" y="1814407"/>
                </a:cubicBezTo>
                <a:close/>
                <a:moveTo>
                  <a:pt x="1652364" y="1625396"/>
                </a:moveTo>
                <a:lnTo>
                  <a:pt x="1600386" y="1630121"/>
                </a:lnTo>
                <a:cubicBezTo>
                  <a:pt x="1600386" y="1649022"/>
                  <a:pt x="1603536" y="1667923"/>
                  <a:pt x="1609836" y="1686824"/>
                </a:cubicBezTo>
                <a:cubicBezTo>
                  <a:pt x="1635038" y="1671073"/>
                  <a:pt x="1649214" y="1650597"/>
                  <a:pt x="1652364" y="1625396"/>
                </a:cubicBezTo>
                <a:close/>
                <a:moveTo>
                  <a:pt x="1771678" y="1608857"/>
                </a:moveTo>
                <a:cubicBezTo>
                  <a:pt x="1759865" y="1608857"/>
                  <a:pt x="1748445" y="1611220"/>
                  <a:pt x="1737419" y="1615945"/>
                </a:cubicBezTo>
                <a:cubicBezTo>
                  <a:pt x="1731119" y="1650597"/>
                  <a:pt x="1720093" y="1677374"/>
                  <a:pt x="1704342" y="1696275"/>
                </a:cubicBezTo>
                <a:cubicBezTo>
                  <a:pt x="1732694" y="1696275"/>
                  <a:pt x="1753170" y="1697850"/>
                  <a:pt x="1765771" y="1701000"/>
                </a:cubicBezTo>
                <a:cubicBezTo>
                  <a:pt x="1784672" y="1675799"/>
                  <a:pt x="1798848" y="1647447"/>
                  <a:pt x="1808299" y="1615945"/>
                </a:cubicBezTo>
                <a:cubicBezTo>
                  <a:pt x="1795698" y="1611220"/>
                  <a:pt x="1783491" y="1608857"/>
                  <a:pt x="1771678" y="1608857"/>
                </a:cubicBezTo>
                <a:close/>
                <a:moveTo>
                  <a:pt x="170110" y="1606495"/>
                </a:moveTo>
                <a:cubicBezTo>
                  <a:pt x="170110" y="1619095"/>
                  <a:pt x="170110" y="1631696"/>
                  <a:pt x="170110" y="1644297"/>
                </a:cubicBezTo>
                <a:cubicBezTo>
                  <a:pt x="176411" y="1634846"/>
                  <a:pt x="182711" y="1625396"/>
                  <a:pt x="189012" y="1615945"/>
                </a:cubicBezTo>
                <a:cubicBezTo>
                  <a:pt x="182711" y="1609645"/>
                  <a:pt x="176411" y="1606495"/>
                  <a:pt x="170110" y="1606495"/>
                </a:cubicBezTo>
                <a:close/>
                <a:moveTo>
                  <a:pt x="316594" y="1568692"/>
                </a:moveTo>
                <a:cubicBezTo>
                  <a:pt x="300843" y="1568692"/>
                  <a:pt x="288243" y="1574993"/>
                  <a:pt x="278792" y="1587593"/>
                </a:cubicBezTo>
                <a:cubicBezTo>
                  <a:pt x="231539" y="1619095"/>
                  <a:pt x="195312" y="1647447"/>
                  <a:pt x="170110" y="1672649"/>
                </a:cubicBezTo>
                <a:lnTo>
                  <a:pt x="165385" y="1701000"/>
                </a:lnTo>
                <a:cubicBezTo>
                  <a:pt x="212638" y="1697850"/>
                  <a:pt x="250440" y="1682099"/>
                  <a:pt x="278792" y="1653747"/>
                </a:cubicBezTo>
                <a:lnTo>
                  <a:pt x="274067" y="1620670"/>
                </a:lnTo>
                <a:cubicBezTo>
                  <a:pt x="280367" y="1620670"/>
                  <a:pt x="289818" y="1622246"/>
                  <a:pt x="302418" y="1625396"/>
                </a:cubicBezTo>
                <a:cubicBezTo>
                  <a:pt x="305569" y="1615945"/>
                  <a:pt x="310294" y="1597044"/>
                  <a:pt x="316594" y="1568692"/>
                </a:cubicBezTo>
                <a:close/>
                <a:moveTo>
                  <a:pt x="326045" y="1436384"/>
                </a:moveTo>
                <a:cubicBezTo>
                  <a:pt x="259891" y="1467886"/>
                  <a:pt x="196887" y="1491512"/>
                  <a:pt x="137033" y="1507263"/>
                </a:cubicBezTo>
                <a:cubicBezTo>
                  <a:pt x="143334" y="1523014"/>
                  <a:pt x="151209" y="1535615"/>
                  <a:pt x="160660" y="1545066"/>
                </a:cubicBezTo>
                <a:cubicBezTo>
                  <a:pt x="176411" y="1532465"/>
                  <a:pt x="200037" y="1526165"/>
                  <a:pt x="231539" y="1526165"/>
                </a:cubicBezTo>
                <a:cubicBezTo>
                  <a:pt x="250440" y="1526165"/>
                  <a:pt x="266191" y="1527740"/>
                  <a:pt x="278792" y="1530890"/>
                </a:cubicBezTo>
                <a:cubicBezTo>
                  <a:pt x="291393" y="1537190"/>
                  <a:pt x="305569" y="1545066"/>
                  <a:pt x="321320" y="1554516"/>
                </a:cubicBezTo>
                <a:lnTo>
                  <a:pt x="330770" y="1469461"/>
                </a:lnTo>
                <a:cubicBezTo>
                  <a:pt x="330770" y="1463161"/>
                  <a:pt x="329195" y="1452135"/>
                  <a:pt x="326045" y="1436384"/>
                </a:cubicBezTo>
                <a:close/>
                <a:moveTo>
                  <a:pt x="335496" y="1370230"/>
                </a:moveTo>
                <a:cubicBezTo>
                  <a:pt x="360697" y="1370230"/>
                  <a:pt x="385899" y="1379680"/>
                  <a:pt x="411100" y="1398582"/>
                </a:cubicBezTo>
                <a:cubicBezTo>
                  <a:pt x="436302" y="1417483"/>
                  <a:pt x="448902" y="1436384"/>
                  <a:pt x="448902" y="1455285"/>
                </a:cubicBezTo>
                <a:cubicBezTo>
                  <a:pt x="436302" y="1505688"/>
                  <a:pt x="425276" y="1556091"/>
                  <a:pt x="415826" y="1606495"/>
                </a:cubicBezTo>
                <a:cubicBezTo>
                  <a:pt x="390624" y="1710451"/>
                  <a:pt x="366998" y="1760854"/>
                  <a:pt x="344946" y="1757704"/>
                </a:cubicBezTo>
                <a:cubicBezTo>
                  <a:pt x="335496" y="1748253"/>
                  <a:pt x="324470" y="1740378"/>
                  <a:pt x="311869" y="1734077"/>
                </a:cubicBezTo>
                <a:cubicBezTo>
                  <a:pt x="292968" y="1762429"/>
                  <a:pt x="244140" y="1775030"/>
                  <a:pt x="165385" y="1771880"/>
                </a:cubicBezTo>
                <a:cubicBezTo>
                  <a:pt x="162235" y="1787631"/>
                  <a:pt x="160660" y="1809682"/>
                  <a:pt x="160660" y="1838034"/>
                </a:cubicBezTo>
                <a:cubicBezTo>
                  <a:pt x="160660" y="1875836"/>
                  <a:pt x="162235" y="1904188"/>
                  <a:pt x="165385" y="1923089"/>
                </a:cubicBezTo>
                <a:cubicBezTo>
                  <a:pt x="247290" y="1894737"/>
                  <a:pt x="305569" y="1867961"/>
                  <a:pt x="340221" y="1842759"/>
                </a:cubicBezTo>
                <a:cubicBezTo>
                  <a:pt x="333920" y="1827008"/>
                  <a:pt x="324470" y="1812832"/>
                  <a:pt x="311869" y="1800232"/>
                </a:cubicBezTo>
                <a:cubicBezTo>
                  <a:pt x="308719" y="1790781"/>
                  <a:pt x="313444" y="1781330"/>
                  <a:pt x="326045" y="1771880"/>
                </a:cubicBezTo>
                <a:cubicBezTo>
                  <a:pt x="363847" y="1765579"/>
                  <a:pt x="409525" y="1786056"/>
                  <a:pt x="463078" y="1833309"/>
                </a:cubicBezTo>
                <a:cubicBezTo>
                  <a:pt x="477254" y="1845122"/>
                  <a:pt x="485228" y="1856049"/>
                  <a:pt x="487000" y="1866090"/>
                </a:cubicBezTo>
                <a:cubicBezTo>
                  <a:pt x="487591" y="1869437"/>
                  <a:pt x="487492" y="1872686"/>
                  <a:pt x="486705" y="1875836"/>
                </a:cubicBezTo>
                <a:cubicBezTo>
                  <a:pt x="480404" y="1907338"/>
                  <a:pt x="464654" y="1923089"/>
                  <a:pt x="439452" y="1923089"/>
                </a:cubicBezTo>
                <a:lnTo>
                  <a:pt x="396924" y="1890012"/>
                </a:lnTo>
                <a:cubicBezTo>
                  <a:pt x="330770" y="1949866"/>
                  <a:pt x="270917" y="2000269"/>
                  <a:pt x="217363" y="2041221"/>
                </a:cubicBezTo>
                <a:lnTo>
                  <a:pt x="211046" y="2045341"/>
                </a:lnTo>
                <a:lnTo>
                  <a:pt x="178663" y="2015909"/>
                </a:lnTo>
                <a:cubicBezTo>
                  <a:pt x="150140" y="1987386"/>
                  <a:pt x="122978" y="1957503"/>
                  <a:pt x="97281" y="1926366"/>
                </a:cubicBezTo>
                <a:lnTo>
                  <a:pt x="76922" y="1899140"/>
                </a:lnTo>
                <a:lnTo>
                  <a:pt x="85055" y="1809682"/>
                </a:lnTo>
                <a:cubicBezTo>
                  <a:pt x="97656" y="1708876"/>
                  <a:pt x="105531" y="1626971"/>
                  <a:pt x="108682" y="1563967"/>
                </a:cubicBezTo>
                <a:cubicBezTo>
                  <a:pt x="108682" y="1541916"/>
                  <a:pt x="107106" y="1524589"/>
                  <a:pt x="103956" y="1511989"/>
                </a:cubicBezTo>
                <a:cubicBezTo>
                  <a:pt x="81905" y="1505688"/>
                  <a:pt x="55128" y="1496238"/>
                  <a:pt x="23626" y="1483637"/>
                </a:cubicBezTo>
                <a:cubicBezTo>
                  <a:pt x="7875" y="1477336"/>
                  <a:pt x="0" y="1469461"/>
                  <a:pt x="0" y="1460010"/>
                </a:cubicBezTo>
                <a:cubicBezTo>
                  <a:pt x="47253" y="1437959"/>
                  <a:pt x="107106" y="1417483"/>
                  <a:pt x="179561" y="1398582"/>
                </a:cubicBezTo>
                <a:cubicBezTo>
                  <a:pt x="248865" y="1379680"/>
                  <a:pt x="300843" y="1370230"/>
                  <a:pt x="335496" y="1370230"/>
                </a:cubicBezTo>
                <a:close/>
                <a:moveTo>
                  <a:pt x="793849" y="1346603"/>
                </a:moveTo>
                <a:cubicBezTo>
                  <a:pt x="730845" y="1356054"/>
                  <a:pt x="686742" y="1365504"/>
                  <a:pt x="661541" y="1374955"/>
                </a:cubicBezTo>
                <a:cubicBezTo>
                  <a:pt x="652090" y="1378105"/>
                  <a:pt x="644215" y="1385981"/>
                  <a:pt x="637914" y="1398582"/>
                </a:cubicBezTo>
                <a:lnTo>
                  <a:pt x="637914" y="1592319"/>
                </a:lnTo>
                <a:cubicBezTo>
                  <a:pt x="637914" y="1642722"/>
                  <a:pt x="637914" y="1686824"/>
                  <a:pt x="637914" y="1724627"/>
                </a:cubicBezTo>
                <a:cubicBezTo>
                  <a:pt x="653665" y="1727777"/>
                  <a:pt x="672566" y="1729352"/>
                  <a:pt x="694618" y="1729352"/>
                </a:cubicBezTo>
                <a:cubicBezTo>
                  <a:pt x="745021" y="1729352"/>
                  <a:pt x="785974" y="1727777"/>
                  <a:pt x="817476" y="1724627"/>
                </a:cubicBezTo>
                <a:cubicBezTo>
                  <a:pt x="836377" y="1721477"/>
                  <a:pt x="852128" y="1712026"/>
                  <a:pt x="864728" y="1696275"/>
                </a:cubicBezTo>
                <a:cubicBezTo>
                  <a:pt x="792274" y="1630121"/>
                  <a:pt x="749746" y="1587593"/>
                  <a:pt x="737145" y="1568692"/>
                </a:cubicBezTo>
                <a:cubicBezTo>
                  <a:pt x="721394" y="1546641"/>
                  <a:pt x="715094" y="1530890"/>
                  <a:pt x="718244" y="1521439"/>
                </a:cubicBezTo>
                <a:cubicBezTo>
                  <a:pt x="727695" y="1483637"/>
                  <a:pt x="752896" y="1425358"/>
                  <a:pt x="793849" y="1346603"/>
                </a:cubicBezTo>
                <a:close/>
                <a:moveTo>
                  <a:pt x="557584" y="1266273"/>
                </a:moveTo>
                <a:cubicBezTo>
                  <a:pt x="592236" y="1275724"/>
                  <a:pt x="619013" y="1293050"/>
                  <a:pt x="637914" y="1318252"/>
                </a:cubicBezTo>
                <a:cubicBezTo>
                  <a:pt x="735570" y="1277299"/>
                  <a:pt x="806450" y="1263123"/>
                  <a:pt x="850552" y="1275724"/>
                </a:cubicBezTo>
                <a:cubicBezTo>
                  <a:pt x="894655" y="1291475"/>
                  <a:pt x="921432" y="1313526"/>
                  <a:pt x="930882" y="1341878"/>
                </a:cubicBezTo>
                <a:cubicBezTo>
                  <a:pt x="883630" y="1404882"/>
                  <a:pt x="834802" y="1467886"/>
                  <a:pt x="784398" y="1530890"/>
                </a:cubicBezTo>
                <a:cubicBezTo>
                  <a:pt x="841102" y="1568692"/>
                  <a:pt x="897806" y="1612795"/>
                  <a:pt x="954509" y="1663198"/>
                </a:cubicBezTo>
                <a:lnTo>
                  <a:pt x="985730" y="1692376"/>
                </a:lnTo>
                <a:lnTo>
                  <a:pt x="986098" y="1691550"/>
                </a:lnTo>
                <a:cubicBezTo>
                  <a:pt x="992398" y="1672649"/>
                  <a:pt x="1000274" y="1671073"/>
                  <a:pt x="1009724" y="1686824"/>
                </a:cubicBezTo>
                <a:cubicBezTo>
                  <a:pt x="1019175" y="1699425"/>
                  <a:pt x="1030200" y="1704150"/>
                  <a:pt x="1042801" y="1701000"/>
                </a:cubicBezTo>
                <a:cubicBezTo>
                  <a:pt x="1102655" y="1653747"/>
                  <a:pt x="1157783" y="1595469"/>
                  <a:pt x="1208186" y="1526165"/>
                </a:cubicBezTo>
                <a:cubicBezTo>
                  <a:pt x="1198736" y="1507263"/>
                  <a:pt x="1189285" y="1493087"/>
                  <a:pt x="1179835" y="1483637"/>
                </a:cubicBezTo>
                <a:cubicBezTo>
                  <a:pt x="1211337" y="1493087"/>
                  <a:pt x="1239688" y="1497813"/>
                  <a:pt x="1264890" y="1497813"/>
                </a:cubicBezTo>
                <a:cubicBezTo>
                  <a:pt x="1293242" y="1497813"/>
                  <a:pt x="1320018" y="1510413"/>
                  <a:pt x="1345220" y="1535615"/>
                </a:cubicBezTo>
                <a:cubicBezTo>
                  <a:pt x="1349945" y="1546641"/>
                  <a:pt x="1352702" y="1555304"/>
                  <a:pt x="1353489" y="1561604"/>
                </a:cubicBezTo>
                <a:cubicBezTo>
                  <a:pt x="1354277" y="1567905"/>
                  <a:pt x="1353096" y="1571842"/>
                  <a:pt x="1349945" y="1573417"/>
                </a:cubicBezTo>
                <a:cubicBezTo>
                  <a:pt x="1290092" y="1614370"/>
                  <a:pt x="1242839" y="1649022"/>
                  <a:pt x="1208186" y="1677374"/>
                </a:cubicBezTo>
                <a:lnTo>
                  <a:pt x="1269615" y="1734077"/>
                </a:lnTo>
                <a:lnTo>
                  <a:pt x="1274341" y="1790781"/>
                </a:lnTo>
                <a:cubicBezTo>
                  <a:pt x="1271190" y="1885287"/>
                  <a:pt x="1263315" y="1960891"/>
                  <a:pt x="1250714" y="2017595"/>
                </a:cubicBezTo>
                <a:cubicBezTo>
                  <a:pt x="1241264" y="2064848"/>
                  <a:pt x="1227088" y="2104225"/>
                  <a:pt x="1208186" y="2135727"/>
                </a:cubicBezTo>
                <a:cubicBezTo>
                  <a:pt x="1198736" y="2148328"/>
                  <a:pt x="1189285" y="2149903"/>
                  <a:pt x="1179835" y="2140453"/>
                </a:cubicBezTo>
                <a:cubicBezTo>
                  <a:pt x="1142032" y="2108951"/>
                  <a:pt x="1121556" y="2074298"/>
                  <a:pt x="1118406" y="2036496"/>
                </a:cubicBezTo>
                <a:cubicBezTo>
                  <a:pt x="1118406" y="2020745"/>
                  <a:pt x="1126281" y="2000269"/>
                  <a:pt x="1142032" y="1975067"/>
                </a:cubicBezTo>
                <a:cubicBezTo>
                  <a:pt x="1179835" y="1864810"/>
                  <a:pt x="1195586" y="1782906"/>
                  <a:pt x="1189285" y="1729352"/>
                </a:cubicBezTo>
                <a:lnTo>
                  <a:pt x="1170384" y="1710451"/>
                </a:lnTo>
                <a:cubicBezTo>
                  <a:pt x="1069578" y="1782906"/>
                  <a:pt x="1012874" y="1817558"/>
                  <a:pt x="1000274" y="1814407"/>
                </a:cubicBezTo>
                <a:lnTo>
                  <a:pt x="986710" y="1801011"/>
                </a:lnTo>
                <a:lnTo>
                  <a:pt x="921432" y="1823858"/>
                </a:lnTo>
                <a:cubicBezTo>
                  <a:pt x="877329" y="1833309"/>
                  <a:pt x="847402" y="1838034"/>
                  <a:pt x="831651" y="1838034"/>
                </a:cubicBezTo>
                <a:cubicBezTo>
                  <a:pt x="800149" y="1841184"/>
                  <a:pt x="765497" y="1841184"/>
                  <a:pt x="727695" y="1838034"/>
                </a:cubicBezTo>
                <a:cubicBezTo>
                  <a:pt x="705643" y="1838034"/>
                  <a:pt x="686742" y="1833309"/>
                  <a:pt x="670991" y="1823858"/>
                </a:cubicBezTo>
                <a:cubicBezTo>
                  <a:pt x="658390" y="1823858"/>
                  <a:pt x="647365" y="1817558"/>
                  <a:pt x="637914" y="1804957"/>
                </a:cubicBezTo>
                <a:lnTo>
                  <a:pt x="637914" y="1941990"/>
                </a:lnTo>
                <a:lnTo>
                  <a:pt x="642640" y="2008144"/>
                </a:lnTo>
                <a:cubicBezTo>
                  <a:pt x="639490" y="2023895"/>
                  <a:pt x="637914" y="2053822"/>
                  <a:pt x="637914" y="2097925"/>
                </a:cubicBezTo>
                <a:cubicBezTo>
                  <a:pt x="637914" y="2132577"/>
                  <a:pt x="633189" y="2175105"/>
                  <a:pt x="623738" y="2225508"/>
                </a:cubicBezTo>
                <a:cubicBezTo>
                  <a:pt x="614288" y="2238109"/>
                  <a:pt x="603262" y="2241259"/>
                  <a:pt x="590661" y="2234958"/>
                </a:cubicBezTo>
                <a:cubicBezTo>
                  <a:pt x="562310" y="2216057"/>
                  <a:pt x="546559" y="2170380"/>
                  <a:pt x="543408" y="2097925"/>
                </a:cubicBezTo>
                <a:lnTo>
                  <a:pt x="533958" y="1781330"/>
                </a:lnTo>
                <a:lnTo>
                  <a:pt x="538683" y="1379680"/>
                </a:lnTo>
                <a:cubicBezTo>
                  <a:pt x="526082" y="1351329"/>
                  <a:pt x="513482" y="1324552"/>
                  <a:pt x="500881" y="1299350"/>
                </a:cubicBezTo>
                <a:cubicBezTo>
                  <a:pt x="519782" y="1274149"/>
                  <a:pt x="538683" y="1263123"/>
                  <a:pt x="557584" y="1266273"/>
                </a:cubicBezTo>
                <a:close/>
                <a:moveTo>
                  <a:pt x="1297967" y="1242647"/>
                </a:moveTo>
                <a:cubicBezTo>
                  <a:pt x="1332619" y="1245797"/>
                  <a:pt x="1367271" y="1264698"/>
                  <a:pt x="1401924" y="1299350"/>
                </a:cubicBezTo>
                <a:cubicBezTo>
                  <a:pt x="1411374" y="1313526"/>
                  <a:pt x="1415509" y="1325930"/>
                  <a:pt x="1414327" y="1336562"/>
                </a:cubicBezTo>
                <a:cubicBezTo>
                  <a:pt x="1413934" y="1340106"/>
                  <a:pt x="1412949" y="1343453"/>
                  <a:pt x="1411374" y="1346603"/>
                </a:cubicBezTo>
                <a:cubicBezTo>
                  <a:pt x="1364121" y="1374955"/>
                  <a:pt x="1321594" y="1395431"/>
                  <a:pt x="1283791" y="1408032"/>
                </a:cubicBezTo>
                <a:cubicBezTo>
                  <a:pt x="1245989" y="1420633"/>
                  <a:pt x="1209762" y="1431659"/>
                  <a:pt x="1175109" y="1441109"/>
                </a:cubicBezTo>
                <a:lnTo>
                  <a:pt x="1118406" y="1441109"/>
                </a:lnTo>
                <a:cubicBezTo>
                  <a:pt x="1090054" y="1434809"/>
                  <a:pt x="1075878" y="1426933"/>
                  <a:pt x="1075878" y="1417483"/>
                </a:cubicBezTo>
                <a:lnTo>
                  <a:pt x="1118406" y="1379680"/>
                </a:lnTo>
                <a:cubicBezTo>
                  <a:pt x="1187710" y="1338728"/>
                  <a:pt x="1223937" y="1308801"/>
                  <a:pt x="1227088" y="1289900"/>
                </a:cubicBezTo>
                <a:cubicBezTo>
                  <a:pt x="1233388" y="1267848"/>
                  <a:pt x="1257014" y="1252097"/>
                  <a:pt x="1297967" y="1242647"/>
                </a:cubicBezTo>
                <a:close/>
                <a:moveTo>
                  <a:pt x="1576759" y="1204844"/>
                </a:moveTo>
                <a:cubicBezTo>
                  <a:pt x="1630313" y="1201694"/>
                  <a:pt x="1672840" y="1220596"/>
                  <a:pt x="1704342" y="1261548"/>
                </a:cubicBezTo>
                <a:cubicBezTo>
                  <a:pt x="1704342" y="1296200"/>
                  <a:pt x="1699617" y="1345028"/>
                  <a:pt x="1690166" y="1408032"/>
                </a:cubicBezTo>
                <a:cubicBezTo>
                  <a:pt x="1702767" y="1408032"/>
                  <a:pt x="1713793" y="1403307"/>
                  <a:pt x="1723243" y="1393856"/>
                </a:cubicBezTo>
                <a:cubicBezTo>
                  <a:pt x="1729544" y="1384406"/>
                  <a:pt x="1731119" y="1376530"/>
                  <a:pt x="1727969" y="1370230"/>
                </a:cubicBezTo>
                <a:lnTo>
                  <a:pt x="1746870" y="1365504"/>
                </a:lnTo>
                <a:cubicBezTo>
                  <a:pt x="1759471" y="1362354"/>
                  <a:pt x="1784672" y="1365504"/>
                  <a:pt x="1822475" y="1374955"/>
                </a:cubicBezTo>
                <a:cubicBezTo>
                  <a:pt x="1850826" y="1381256"/>
                  <a:pt x="1861852" y="1398582"/>
                  <a:pt x="1855552" y="1426933"/>
                </a:cubicBezTo>
                <a:cubicBezTo>
                  <a:pt x="1798848" y="1461586"/>
                  <a:pt x="1738994" y="1489937"/>
                  <a:pt x="1675990" y="1511989"/>
                </a:cubicBezTo>
                <a:cubicBezTo>
                  <a:pt x="1675990" y="1521439"/>
                  <a:pt x="1675990" y="1534040"/>
                  <a:pt x="1675990" y="1549791"/>
                </a:cubicBezTo>
                <a:lnTo>
                  <a:pt x="1699617" y="1549791"/>
                </a:lnTo>
                <a:lnTo>
                  <a:pt x="1761046" y="1545066"/>
                </a:lnTo>
                <a:cubicBezTo>
                  <a:pt x="1808299" y="1541916"/>
                  <a:pt x="1847676" y="1549791"/>
                  <a:pt x="1879178" y="1568692"/>
                </a:cubicBezTo>
                <a:cubicBezTo>
                  <a:pt x="1910680" y="1590743"/>
                  <a:pt x="1924856" y="1608070"/>
                  <a:pt x="1921706" y="1620670"/>
                </a:cubicBezTo>
                <a:cubicBezTo>
                  <a:pt x="1902805" y="1652172"/>
                  <a:pt x="1885478" y="1683674"/>
                  <a:pt x="1869728" y="1715176"/>
                </a:cubicBezTo>
                <a:cubicBezTo>
                  <a:pt x="1850826" y="1746678"/>
                  <a:pt x="1831925" y="1764004"/>
                  <a:pt x="1813024" y="1767154"/>
                </a:cubicBezTo>
                <a:cubicBezTo>
                  <a:pt x="1794123" y="1764004"/>
                  <a:pt x="1770496" y="1760854"/>
                  <a:pt x="1742145" y="1757704"/>
                </a:cubicBezTo>
                <a:cubicBezTo>
                  <a:pt x="1698042" y="1757704"/>
                  <a:pt x="1658664" y="1760854"/>
                  <a:pt x="1624012" y="1767154"/>
                </a:cubicBezTo>
                <a:cubicBezTo>
                  <a:pt x="1579910" y="1776605"/>
                  <a:pt x="1538957" y="1786056"/>
                  <a:pt x="1501155" y="1795506"/>
                </a:cubicBezTo>
                <a:cubicBezTo>
                  <a:pt x="1482254" y="1795506"/>
                  <a:pt x="1466502" y="1789206"/>
                  <a:pt x="1453902" y="1776605"/>
                </a:cubicBezTo>
                <a:cubicBezTo>
                  <a:pt x="1441301" y="1764004"/>
                  <a:pt x="1417674" y="1724627"/>
                  <a:pt x="1383022" y="1658473"/>
                </a:cubicBezTo>
                <a:cubicBezTo>
                  <a:pt x="1370422" y="1636421"/>
                  <a:pt x="1367271" y="1622246"/>
                  <a:pt x="1373572" y="1615945"/>
                </a:cubicBezTo>
                <a:lnTo>
                  <a:pt x="1383022" y="1620670"/>
                </a:lnTo>
                <a:cubicBezTo>
                  <a:pt x="1414524" y="1636421"/>
                  <a:pt x="1436576" y="1647447"/>
                  <a:pt x="1449176" y="1653747"/>
                </a:cubicBezTo>
                <a:cubicBezTo>
                  <a:pt x="1458627" y="1660048"/>
                  <a:pt x="1471228" y="1675799"/>
                  <a:pt x="1486979" y="1701000"/>
                </a:cubicBezTo>
                <a:cubicBezTo>
                  <a:pt x="1496429" y="1710451"/>
                  <a:pt x="1501155" y="1723052"/>
                  <a:pt x="1501155" y="1738803"/>
                </a:cubicBezTo>
                <a:cubicBezTo>
                  <a:pt x="1520056" y="1732502"/>
                  <a:pt x="1540532" y="1726202"/>
                  <a:pt x="1562583" y="1719902"/>
                </a:cubicBezTo>
                <a:cubicBezTo>
                  <a:pt x="1546832" y="1701000"/>
                  <a:pt x="1532657" y="1675799"/>
                  <a:pt x="1520056" y="1644297"/>
                </a:cubicBezTo>
                <a:cubicBezTo>
                  <a:pt x="1504305" y="1641147"/>
                  <a:pt x="1486979" y="1633271"/>
                  <a:pt x="1468078" y="1620670"/>
                </a:cubicBezTo>
                <a:lnTo>
                  <a:pt x="1482254" y="1606495"/>
                </a:lnTo>
                <a:cubicBezTo>
                  <a:pt x="1513755" y="1590743"/>
                  <a:pt x="1542107" y="1579718"/>
                  <a:pt x="1567309" y="1573417"/>
                </a:cubicBezTo>
                <a:lnTo>
                  <a:pt x="1567309" y="1516714"/>
                </a:lnTo>
                <a:cubicBezTo>
                  <a:pt x="1545257" y="1510413"/>
                  <a:pt x="1513755" y="1491512"/>
                  <a:pt x="1472803" y="1460010"/>
                </a:cubicBezTo>
                <a:cubicBezTo>
                  <a:pt x="1457052" y="1450560"/>
                  <a:pt x="1450752" y="1441109"/>
                  <a:pt x="1453902" y="1431659"/>
                </a:cubicBezTo>
                <a:cubicBezTo>
                  <a:pt x="1491704" y="1444259"/>
                  <a:pt x="1521631" y="1450560"/>
                  <a:pt x="1543682" y="1450560"/>
                </a:cubicBezTo>
                <a:cubicBezTo>
                  <a:pt x="1559433" y="1450560"/>
                  <a:pt x="1570459" y="1445835"/>
                  <a:pt x="1576759" y="1436384"/>
                </a:cubicBezTo>
                <a:lnTo>
                  <a:pt x="1586210" y="1294625"/>
                </a:lnTo>
                <a:lnTo>
                  <a:pt x="1586210" y="1275724"/>
                </a:lnTo>
                <a:cubicBezTo>
                  <a:pt x="1557858" y="1247372"/>
                  <a:pt x="1537382" y="1228471"/>
                  <a:pt x="1524781" y="1219020"/>
                </a:cubicBezTo>
                <a:cubicBezTo>
                  <a:pt x="1534232" y="1209570"/>
                  <a:pt x="1551558" y="1204844"/>
                  <a:pt x="1576759" y="1204844"/>
                </a:cubicBezTo>
                <a:close/>
                <a:moveTo>
                  <a:pt x="283517" y="1167042"/>
                </a:moveTo>
                <a:cubicBezTo>
                  <a:pt x="321320" y="1167042"/>
                  <a:pt x="351247" y="1176493"/>
                  <a:pt x="373298" y="1195394"/>
                </a:cubicBezTo>
                <a:cubicBezTo>
                  <a:pt x="392199" y="1211145"/>
                  <a:pt x="406375" y="1234771"/>
                  <a:pt x="415826" y="1266273"/>
                </a:cubicBezTo>
                <a:lnTo>
                  <a:pt x="396924" y="1294625"/>
                </a:lnTo>
                <a:cubicBezTo>
                  <a:pt x="362272" y="1297775"/>
                  <a:pt x="329195" y="1300926"/>
                  <a:pt x="297693" y="1304076"/>
                </a:cubicBezTo>
                <a:cubicBezTo>
                  <a:pt x="288243" y="1310376"/>
                  <a:pt x="278792" y="1310376"/>
                  <a:pt x="269341" y="1304076"/>
                </a:cubicBezTo>
                <a:cubicBezTo>
                  <a:pt x="259891" y="1300926"/>
                  <a:pt x="248865" y="1291475"/>
                  <a:pt x="236264" y="1275724"/>
                </a:cubicBezTo>
                <a:cubicBezTo>
                  <a:pt x="214213" y="1247372"/>
                  <a:pt x="189012" y="1220596"/>
                  <a:pt x="160660" y="1195394"/>
                </a:cubicBezTo>
                <a:lnTo>
                  <a:pt x="165385" y="1190669"/>
                </a:lnTo>
                <a:cubicBezTo>
                  <a:pt x="206338" y="1174918"/>
                  <a:pt x="245715" y="1167042"/>
                  <a:pt x="283517" y="1167042"/>
                </a:cubicBezTo>
                <a:close/>
                <a:moveTo>
                  <a:pt x="388655" y="722865"/>
                </a:moveTo>
                <a:cubicBezTo>
                  <a:pt x="392593" y="722865"/>
                  <a:pt x="398500" y="724440"/>
                  <a:pt x="406375" y="727590"/>
                </a:cubicBezTo>
                <a:cubicBezTo>
                  <a:pt x="441027" y="740191"/>
                  <a:pt x="472529" y="755942"/>
                  <a:pt x="500881" y="774843"/>
                </a:cubicBezTo>
                <a:cubicBezTo>
                  <a:pt x="535533" y="793744"/>
                  <a:pt x="559160" y="806345"/>
                  <a:pt x="571760" y="812645"/>
                </a:cubicBezTo>
                <a:cubicBezTo>
                  <a:pt x="584361" y="818946"/>
                  <a:pt x="604837" y="836272"/>
                  <a:pt x="633189" y="864624"/>
                </a:cubicBezTo>
                <a:cubicBezTo>
                  <a:pt x="635552" y="866986"/>
                  <a:pt x="637127" y="870530"/>
                  <a:pt x="637914" y="875255"/>
                </a:cubicBezTo>
                <a:cubicBezTo>
                  <a:pt x="640277" y="889431"/>
                  <a:pt x="635552" y="914239"/>
                  <a:pt x="623738" y="949679"/>
                </a:cubicBezTo>
                <a:cubicBezTo>
                  <a:pt x="614288" y="968580"/>
                  <a:pt x="604837" y="979606"/>
                  <a:pt x="595387" y="982756"/>
                </a:cubicBezTo>
                <a:cubicBezTo>
                  <a:pt x="589086" y="982756"/>
                  <a:pt x="565460" y="965430"/>
                  <a:pt x="524507" y="930778"/>
                </a:cubicBezTo>
                <a:cubicBezTo>
                  <a:pt x="480404" y="892975"/>
                  <a:pt x="433152" y="825246"/>
                  <a:pt x="382748" y="727590"/>
                </a:cubicBezTo>
                <a:cubicBezTo>
                  <a:pt x="382748" y="724440"/>
                  <a:pt x="384717" y="722865"/>
                  <a:pt x="388655" y="722865"/>
                </a:cubicBezTo>
                <a:close/>
                <a:moveTo>
                  <a:pt x="500881" y="557479"/>
                </a:moveTo>
                <a:cubicBezTo>
                  <a:pt x="544984" y="563780"/>
                  <a:pt x="592236" y="566930"/>
                  <a:pt x="642640" y="566930"/>
                </a:cubicBezTo>
                <a:cubicBezTo>
                  <a:pt x="727695" y="566930"/>
                  <a:pt x="803300" y="581106"/>
                  <a:pt x="869454" y="609458"/>
                </a:cubicBezTo>
                <a:cubicBezTo>
                  <a:pt x="932458" y="637809"/>
                  <a:pt x="976560" y="694513"/>
                  <a:pt x="1001762" y="779568"/>
                </a:cubicBezTo>
                <a:cubicBezTo>
                  <a:pt x="998612" y="789019"/>
                  <a:pt x="989161" y="801620"/>
                  <a:pt x="973410" y="817371"/>
                </a:cubicBezTo>
                <a:cubicBezTo>
                  <a:pt x="831651" y="798469"/>
                  <a:pt x="760772" y="768543"/>
                  <a:pt x="760772" y="727590"/>
                </a:cubicBezTo>
                <a:lnTo>
                  <a:pt x="822201" y="713414"/>
                </a:lnTo>
                <a:lnTo>
                  <a:pt x="803300" y="699238"/>
                </a:lnTo>
                <a:cubicBezTo>
                  <a:pt x="708794" y="651985"/>
                  <a:pt x="607988" y="604732"/>
                  <a:pt x="500881" y="557479"/>
                </a:cubicBezTo>
                <a:close/>
                <a:moveTo>
                  <a:pt x="1770496" y="481875"/>
                </a:moveTo>
                <a:cubicBezTo>
                  <a:pt x="1764196" y="500776"/>
                  <a:pt x="1753170" y="513377"/>
                  <a:pt x="1737419" y="519677"/>
                </a:cubicBezTo>
                <a:cubicBezTo>
                  <a:pt x="1687016" y="516527"/>
                  <a:pt x="1646064" y="505501"/>
                  <a:pt x="1614562" y="486600"/>
                </a:cubicBezTo>
                <a:cubicBezTo>
                  <a:pt x="1614562" y="492900"/>
                  <a:pt x="1612987" y="507076"/>
                  <a:pt x="1609836" y="529128"/>
                </a:cubicBezTo>
                <a:cubicBezTo>
                  <a:pt x="1675990" y="629934"/>
                  <a:pt x="1735844" y="699238"/>
                  <a:pt x="1789398" y="737041"/>
                </a:cubicBezTo>
                <a:lnTo>
                  <a:pt x="1794123" y="732315"/>
                </a:lnTo>
                <a:cubicBezTo>
                  <a:pt x="1778372" y="653560"/>
                  <a:pt x="1770496" y="570080"/>
                  <a:pt x="1770496" y="481875"/>
                </a:cubicBezTo>
                <a:close/>
                <a:moveTo>
                  <a:pt x="1236538" y="467699"/>
                </a:moveTo>
                <a:lnTo>
                  <a:pt x="1217637" y="477150"/>
                </a:lnTo>
                <a:lnTo>
                  <a:pt x="1208186" y="510227"/>
                </a:lnTo>
                <a:cubicBezTo>
                  <a:pt x="1223937" y="500776"/>
                  <a:pt x="1233388" y="486600"/>
                  <a:pt x="1236538" y="467699"/>
                </a:cubicBezTo>
                <a:close/>
                <a:moveTo>
                  <a:pt x="1647196" y="303273"/>
                </a:moveTo>
                <a:cubicBezTo>
                  <a:pt x="1643947" y="303421"/>
                  <a:pt x="1639370" y="304676"/>
                  <a:pt x="1633463" y="307039"/>
                </a:cubicBezTo>
                <a:lnTo>
                  <a:pt x="1628738" y="368468"/>
                </a:lnTo>
                <a:cubicBezTo>
                  <a:pt x="1644489" y="336966"/>
                  <a:pt x="1652364" y="318065"/>
                  <a:pt x="1652364" y="311764"/>
                </a:cubicBezTo>
                <a:cubicBezTo>
                  <a:pt x="1653152" y="309402"/>
                  <a:pt x="1653348" y="307531"/>
                  <a:pt x="1652955" y="306153"/>
                </a:cubicBezTo>
                <a:cubicBezTo>
                  <a:pt x="1652364" y="304086"/>
                  <a:pt x="1650444" y="303126"/>
                  <a:pt x="1647196" y="303273"/>
                </a:cubicBezTo>
                <a:close/>
                <a:moveTo>
                  <a:pt x="1340495" y="170006"/>
                </a:moveTo>
                <a:cubicBezTo>
                  <a:pt x="1392867" y="170006"/>
                  <a:pt x="1419914" y="188094"/>
                  <a:pt x="1421637" y="224272"/>
                </a:cubicBezTo>
                <a:cubicBezTo>
                  <a:pt x="1421883" y="229441"/>
                  <a:pt x="1421612" y="234978"/>
                  <a:pt x="1420825" y="240885"/>
                </a:cubicBezTo>
                <a:cubicBezTo>
                  <a:pt x="1417674" y="250336"/>
                  <a:pt x="1414524" y="267661"/>
                  <a:pt x="1411374" y="292863"/>
                </a:cubicBezTo>
                <a:cubicBezTo>
                  <a:pt x="1408224" y="318065"/>
                  <a:pt x="1406649" y="351142"/>
                  <a:pt x="1406649" y="392094"/>
                </a:cubicBezTo>
                <a:cubicBezTo>
                  <a:pt x="1409799" y="423596"/>
                  <a:pt x="1411374" y="461398"/>
                  <a:pt x="1411374" y="505501"/>
                </a:cubicBezTo>
                <a:cubicBezTo>
                  <a:pt x="1408224" y="518102"/>
                  <a:pt x="1406649" y="532278"/>
                  <a:pt x="1406649" y="548029"/>
                </a:cubicBezTo>
                <a:cubicBezTo>
                  <a:pt x="1403499" y="573230"/>
                  <a:pt x="1395623" y="598432"/>
                  <a:pt x="1383022" y="623634"/>
                </a:cubicBezTo>
                <a:cubicBezTo>
                  <a:pt x="1373572" y="639384"/>
                  <a:pt x="1359396" y="640960"/>
                  <a:pt x="1340495" y="628359"/>
                </a:cubicBezTo>
                <a:cubicBezTo>
                  <a:pt x="1331044" y="618908"/>
                  <a:pt x="1323169" y="611033"/>
                  <a:pt x="1316868" y="604732"/>
                </a:cubicBezTo>
                <a:cubicBezTo>
                  <a:pt x="1212912" y="677187"/>
                  <a:pt x="1135732" y="727590"/>
                  <a:pt x="1085329" y="755942"/>
                </a:cubicBezTo>
                <a:cubicBezTo>
                  <a:pt x="1072728" y="762242"/>
                  <a:pt x="1061702" y="765392"/>
                  <a:pt x="1052252" y="765392"/>
                </a:cubicBezTo>
                <a:cubicBezTo>
                  <a:pt x="1030200" y="746491"/>
                  <a:pt x="1012874" y="722865"/>
                  <a:pt x="1000274" y="694513"/>
                </a:cubicBezTo>
                <a:cubicBezTo>
                  <a:pt x="1000274" y="675612"/>
                  <a:pt x="1008149" y="663011"/>
                  <a:pt x="1023900" y="656711"/>
                </a:cubicBezTo>
                <a:cubicBezTo>
                  <a:pt x="1058552" y="640960"/>
                  <a:pt x="1097930" y="626784"/>
                  <a:pt x="1142032" y="614183"/>
                </a:cubicBezTo>
                <a:cubicBezTo>
                  <a:pt x="1104230" y="557479"/>
                  <a:pt x="1085329" y="518102"/>
                  <a:pt x="1085329" y="496051"/>
                </a:cubicBezTo>
                <a:cubicBezTo>
                  <a:pt x="1079028" y="473999"/>
                  <a:pt x="1075878" y="436197"/>
                  <a:pt x="1075878" y="382644"/>
                </a:cubicBezTo>
                <a:cubicBezTo>
                  <a:pt x="1075878" y="347991"/>
                  <a:pt x="1077453" y="316490"/>
                  <a:pt x="1080604" y="288138"/>
                </a:cubicBezTo>
                <a:cubicBezTo>
                  <a:pt x="1083754" y="256636"/>
                  <a:pt x="1090054" y="236160"/>
                  <a:pt x="1099505" y="226709"/>
                </a:cubicBezTo>
                <a:cubicBezTo>
                  <a:pt x="1105805" y="223559"/>
                  <a:pt x="1115256" y="228284"/>
                  <a:pt x="1127856" y="240885"/>
                </a:cubicBezTo>
                <a:cubicBezTo>
                  <a:pt x="1149908" y="269237"/>
                  <a:pt x="1165659" y="300739"/>
                  <a:pt x="1175109" y="335391"/>
                </a:cubicBezTo>
                <a:cubicBezTo>
                  <a:pt x="1184560" y="354292"/>
                  <a:pt x="1189285" y="368468"/>
                  <a:pt x="1189285" y="377918"/>
                </a:cubicBezTo>
                <a:cubicBezTo>
                  <a:pt x="1230238" y="359017"/>
                  <a:pt x="1269615" y="360592"/>
                  <a:pt x="1307418" y="382644"/>
                </a:cubicBezTo>
                <a:cubicBezTo>
                  <a:pt x="1307418" y="404695"/>
                  <a:pt x="1301117" y="425171"/>
                  <a:pt x="1288516" y="444072"/>
                </a:cubicBezTo>
                <a:cubicBezTo>
                  <a:pt x="1279066" y="456673"/>
                  <a:pt x="1264890" y="472424"/>
                  <a:pt x="1245989" y="491325"/>
                </a:cubicBezTo>
                <a:cubicBezTo>
                  <a:pt x="1230238" y="503926"/>
                  <a:pt x="1219212" y="514952"/>
                  <a:pt x="1212912" y="524402"/>
                </a:cubicBezTo>
                <a:cubicBezTo>
                  <a:pt x="1216062" y="546454"/>
                  <a:pt x="1217637" y="568505"/>
                  <a:pt x="1217637" y="590557"/>
                </a:cubicBezTo>
                <a:lnTo>
                  <a:pt x="1279066" y="562205"/>
                </a:lnTo>
                <a:lnTo>
                  <a:pt x="1274341" y="543304"/>
                </a:lnTo>
                <a:lnTo>
                  <a:pt x="1283791" y="529128"/>
                </a:lnTo>
                <a:cubicBezTo>
                  <a:pt x="1302692" y="535428"/>
                  <a:pt x="1313718" y="530703"/>
                  <a:pt x="1316868" y="514952"/>
                </a:cubicBezTo>
                <a:lnTo>
                  <a:pt x="1316868" y="250336"/>
                </a:lnTo>
                <a:lnTo>
                  <a:pt x="1297967" y="245610"/>
                </a:lnTo>
                <a:cubicBezTo>
                  <a:pt x="1279066" y="251911"/>
                  <a:pt x="1253864" y="264511"/>
                  <a:pt x="1222362" y="283412"/>
                </a:cubicBezTo>
                <a:cubicBezTo>
                  <a:pt x="1209762" y="296013"/>
                  <a:pt x="1203461" y="296013"/>
                  <a:pt x="1203461" y="283412"/>
                </a:cubicBezTo>
                <a:cubicBezTo>
                  <a:pt x="1238113" y="226709"/>
                  <a:pt x="1261740" y="193632"/>
                  <a:pt x="1274341" y="184181"/>
                </a:cubicBezTo>
                <a:cubicBezTo>
                  <a:pt x="1286941" y="174731"/>
                  <a:pt x="1308993" y="170006"/>
                  <a:pt x="1340495" y="170006"/>
                </a:cubicBezTo>
                <a:close/>
                <a:moveTo>
                  <a:pt x="1707109" y="37351"/>
                </a:moveTo>
                <a:lnTo>
                  <a:pt x="1771836" y="76673"/>
                </a:lnTo>
                <a:lnTo>
                  <a:pt x="1765771" y="75500"/>
                </a:lnTo>
                <a:cubicBezTo>
                  <a:pt x="1699617" y="88100"/>
                  <a:pt x="1655514" y="108577"/>
                  <a:pt x="1633463" y="136928"/>
                </a:cubicBezTo>
                <a:cubicBezTo>
                  <a:pt x="1639763" y="174731"/>
                  <a:pt x="1642913" y="204658"/>
                  <a:pt x="1642913" y="226709"/>
                </a:cubicBezTo>
                <a:lnTo>
                  <a:pt x="1685441" y="212533"/>
                </a:lnTo>
                <a:cubicBezTo>
                  <a:pt x="1723243" y="212533"/>
                  <a:pt x="1745295" y="223559"/>
                  <a:pt x="1751595" y="245610"/>
                </a:cubicBezTo>
                <a:cubicBezTo>
                  <a:pt x="1754745" y="255061"/>
                  <a:pt x="1750020" y="266086"/>
                  <a:pt x="1737419" y="278687"/>
                </a:cubicBezTo>
                <a:cubicBezTo>
                  <a:pt x="1718518" y="297588"/>
                  <a:pt x="1696467" y="329090"/>
                  <a:pt x="1671265" y="373193"/>
                </a:cubicBezTo>
                <a:cubicBezTo>
                  <a:pt x="1652364" y="395244"/>
                  <a:pt x="1653939" y="409420"/>
                  <a:pt x="1675990" y="415721"/>
                </a:cubicBezTo>
                <a:cubicBezTo>
                  <a:pt x="1735844" y="428321"/>
                  <a:pt x="1767346" y="445648"/>
                  <a:pt x="1770496" y="467699"/>
                </a:cubicBezTo>
                <a:cubicBezTo>
                  <a:pt x="1767346" y="376343"/>
                  <a:pt x="1768921" y="280262"/>
                  <a:pt x="1775222" y="179456"/>
                </a:cubicBezTo>
                <a:cubicBezTo>
                  <a:pt x="1778372" y="141654"/>
                  <a:pt x="1781522" y="113302"/>
                  <a:pt x="1784672" y="94401"/>
                </a:cubicBezTo>
                <a:lnTo>
                  <a:pt x="1785256" y="86231"/>
                </a:lnTo>
                <a:lnTo>
                  <a:pt x="1872315" y="151332"/>
                </a:lnTo>
                <a:lnTo>
                  <a:pt x="1887641" y="165262"/>
                </a:lnTo>
                <a:lnTo>
                  <a:pt x="1874453" y="307039"/>
                </a:lnTo>
                <a:cubicBezTo>
                  <a:pt x="1871303" y="407845"/>
                  <a:pt x="1879178" y="507076"/>
                  <a:pt x="1898079" y="604732"/>
                </a:cubicBezTo>
                <a:cubicBezTo>
                  <a:pt x="1925644" y="748066"/>
                  <a:pt x="1939942" y="845575"/>
                  <a:pt x="1940976" y="897258"/>
                </a:cubicBezTo>
                <a:cubicBezTo>
                  <a:pt x="1941124" y="904641"/>
                  <a:pt x="1941001" y="911089"/>
                  <a:pt x="1940607" y="916602"/>
                </a:cubicBezTo>
                <a:cubicBezTo>
                  <a:pt x="1940607" y="929203"/>
                  <a:pt x="1937457" y="940228"/>
                  <a:pt x="1931156" y="949679"/>
                </a:cubicBezTo>
                <a:cubicBezTo>
                  <a:pt x="1921706" y="959129"/>
                  <a:pt x="1910680" y="960704"/>
                  <a:pt x="1898079" y="954404"/>
                </a:cubicBezTo>
                <a:cubicBezTo>
                  <a:pt x="1816174" y="913452"/>
                  <a:pt x="1718518" y="774843"/>
                  <a:pt x="1605111" y="538578"/>
                </a:cubicBezTo>
                <a:cubicBezTo>
                  <a:pt x="1579910" y="642535"/>
                  <a:pt x="1545257" y="722865"/>
                  <a:pt x="1501155" y="779568"/>
                </a:cubicBezTo>
                <a:cubicBezTo>
                  <a:pt x="1469653" y="833121"/>
                  <a:pt x="1416099" y="859898"/>
                  <a:pt x="1340495" y="859898"/>
                </a:cubicBezTo>
                <a:cubicBezTo>
                  <a:pt x="1431850" y="787444"/>
                  <a:pt x="1493279" y="667736"/>
                  <a:pt x="1524781" y="500776"/>
                </a:cubicBezTo>
                <a:cubicBezTo>
                  <a:pt x="1546832" y="371618"/>
                  <a:pt x="1557858" y="247185"/>
                  <a:pt x="1557858" y="127478"/>
                </a:cubicBezTo>
                <a:cubicBezTo>
                  <a:pt x="1557858" y="102276"/>
                  <a:pt x="1549983" y="88100"/>
                  <a:pt x="1534232" y="84950"/>
                </a:cubicBezTo>
                <a:cubicBezTo>
                  <a:pt x="1521631" y="88100"/>
                  <a:pt x="1515331" y="86525"/>
                  <a:pt x="1515331" y="80225"/>
                </a:cubicBezTo>
                <a:lnTo>
                  <a:pt x="1538957" y="75500"/>
                </a:lnTo>
                <a:cubicBezTo>
                  <a:pt x="1567309" y="75500"/>
                  <a:pt x="1590935" y="83375"/>
                  <a:pt x="1609836" y="99126"/>
                </a:cubicBezTo>
                <a:cubicBezTo>
                  <a:pt x="1616137" y="92826"/>
                  <a:pt x="1625587" y="84950"/>
                  <a:pt x="1638188" y="75500"/>
                </a:cubicBezTo>
                <a:cubicBezTo>
                  <a:pt x="1660240" y="61324"/>
                  <a:pt x="1679928" y="49904"/>
                  <a:pt x="1697254" y="41241"/>
                </a:cubicBezTo>
                <a:close/>
                <a:moveTo>
                  <a:pt x="501592" y="0"/>
                </a:moveTo>
                <a:lnTo>
                  <a:pt x="532776" y="4620"/>
                </a:lnTo>
                <a:cubicBezTo>
                  <a:pt x="544590" y="9345"/>
                  <a:pt x="557584" y="17221"/>
                  <a:pt x="571760" y="28247"/>
                </a:cubicBezTo>
                <a:cubicBezTo>
                  <a:pt x="600112" y="50298"/>
                  <a:pt x="614288" y="69199"/>
                  <a:pt x="614288" y="84950"/>
                </a:cubicBezTo>
                <a:cubicBezTo>
                  <a:pt x="598537" y="151104"/>
                  <a:pt x="581211" y="218833"/>
                  <a:pt x="562310" y="288138"/>
                </a:cubicBezTo>
                <a:cubicBezTo>
                  <a:pt x="571760" y="288138"/>
                  <a:pt x="589086" y="283412"/>
                  <a:pt x="614288" y="273962"/>
                </a:cubicBezTo>
                <a:cubicBezTo>
                  <a:pt x="636339" y="264511"/>
                  <a:pt x="641064" y="255061"/>
                  <a:pt x="628464" y="245610"/>
                </a:cubicBezTo>
                <a:cubicBezTo>
                  <a:pt x="619013" y="236160"/>
                  <a:pt x="614288" y="229859"/>
                  <a:pt x="614288" y="226709"/>
                </a:cubicBezTo>
                <a:lnTo>
                  <a:pt x="685167" y="226709"/>
                </a:lnTo>
                <a:cubicBezTo>
                  <a:pt x="700918" y="226709"/>
                  <a:pt x="727695" y="229859"/>
                  <a:pt x="765497" y="236160"/>
                </a:cubicBezTo>
                <a:cubicBezTo>
                  <a:pt x="790699" y="239310"/>
                  <a:pt x="803300" y="251911"/>
                  <a:pt x="803300" y="273962"/>
                </a:cubicBezTo>
                <a:cubicBezTo>
                  <a:pt x="803300" y="299163"/>
                  <a:pt x="770222" y="324365"/>
                  <a:pt x="704068" y="349567"/>
                </a:cubicBezTo>
                <a:cubicBezTo>
                  <a:pt x="615863" y="381069"/>
                  <a:pt x="551284" y="403120"/>
                  <a:pt x="510331" y="415721"/>
                </a:cubicBezTo>
                <a:cubicBezTo>
                  <a:pt x="441027" y="516527"/>
                  <a:pt x="378023" y="600007"/>
                  <a:pt x="321320" y="666161"/>
                </a:cubicBezTo>
                <a:cubicBezTo>
                  <a:pt x="255166" y="741766"/>
                  <a:pt x="182711" y="790594"/>
                  <a:pt x="103956" y="812645"/>
                </a:cubicBezTo>
                <a:cubicBezTo>
                  <a:pt x="75604" y="812645"/>
                  <a:pt x="58278" y="811070"/>
                  <a:pt x="51978" y="807920"/>
                </a:cubicBezTo>
                <a:cubicBezTo>
                  <a:pt x="36227" y="801620"/>
                  <a:pt x="22051" y="784294"/>
                  <a:pt x="9450" y="755942"/>
                </a:cubicBezTo>
                <a:cubicBezTo>
                  <a:pt x="6300" y="737041"/>
                  <a:pt x="6300" y="724440"/>
                  <a:pt x="9450" y="718139"/>
                </a:cubicBezTo>
                <a:cubicBezTo>
                  <a:pt x="28352" y="733890"/>
                  <a:pt x="47253" y="744916"/>
                  <a:pt x="66154" y="751217"/>
                </a:cubicBezTo>
                <a:cubicBezTo>
                  <a:pt x="91356" y="751217"/>
                  <a:pt x="135458" y="721290"/>
                  <a:pt x="198462" y="661436"/>
                </a:cubicBezTo>
                <a:cubicBezTo>
                  <a:pt x="261466" y="595282"/>
                  <a:pt x="313444" y="525978"/>
                  <a:pt x="354397" y="453523"/>
                </a:cubicBezTo>
                <a:cubicBezTo>
                  <a:pt x="322895" y="447223"/>
                  <a:pt x="296118" y="437772"/>
                  <a:pt x="274067" y="425171"/>
                </a:cubicBezTo>
                <a:cubicBezTo>
                  <a:pt x="217363" y="387369"/>
                  <a:pt x="170110" y="354292"/>
                  <a:pt x="132308" y="325940"/>
                </a:cubicBezTo>
                <a:cubicBezTo>
                  <a:pt x="129158" y="316490"/>
                  <a:pt x="133883" y="311764"/>
                  <a:pt x="146484" y="311764"/>
                </a:cubicBezTo>
                <a:cubicBezTo>
                  <a:pt x="196887" y="324365"/>
                  <a:pt x="229964" y="333816"/>
                  <a:pt x="245715" y="340116"/>
                </a:cubicBezTo>
                <a:cubicBezTo>
                  <a:pt x="261466" y="343266"/>
                  <a:pt x="285092" y="344841"/>
                  <a:pt x="316594" y="344841"/>
                </a:cubicBezTo>
                <a:cubicBezTo>
                  <a:pt x="335496" y="344841"/>
                  <a:pt x="355972" y="343266"/>
                  <a:pt x="378023" y="340116"/>
                </a:cubicBezTo>
                <a:cubicBezTo>
                  <a:pt x="396924" y="336966"/>
                  <a:pt x="409525" y="333816"/>
                  <a:pt x="415826" y="330665"/>
                </a:cubicBezTo>
                <a:cubicBezTo>
                  <a:pt x="434727" y="280262"/>
                  <a:pt x="450478" y="220409"/>
                  <a:pt x="463078" y="151104"/>
                </a:cubicBezTo>
                <a:cubicBezTo>
                  <a:pt x="463078" y="143229"/>
                  <a:pt x="458353" y="131022"/>
                  <a:pt x="448902" y="114483"/>
                </a:cubicBezTo>
                <a:lnTo>
                  <a:pt x="407290" y="53220"/>
                </a:lnTo>
                <a:lnTo>
                  <a:pt x="469236" y="15587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8000"/>
              </a:lnSpc>
            </a:pPr>
            <a:endParaRPr lang="ja-JP" altLang="en-US" sz="95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行書体" panose="03000609000000000000" pitchFamily="65" charset="-128"/>
              <a:ea typeface="HG行書体" panose="03000609000000000000" pitchFamily="65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4082311-59C3-EFEB-3F5F-42F5D9A3F4C3}"/>
              </a:ext>
            </a:extLst>
          </p:cNvPr>
          <p:cNvSpPr txBox="1"/>
          <p:nvPr/>
        </p:nvSpPr>
        <p:spPr>
          <a:xfrm>
            <a:off x="601261" y="4034522"/>
            <a:ext cx="10843178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自分の名前を入力　→右の円に重ねる　→大きく範囲選択　→図形の書式　→重なり抽出</a:t>
            </a:r>
            <a:r>
              <a:rPr kumimoji="1" lang="en-US" altLang="ja-JP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(</a:t>
            </a:r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左下にある</a:t>
            </a:r>
            <a:r>
              <a:rPr kumimoji="1" lang="en-US" altLang="ja-JP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)</a:t>
            </a:r>
          </a:p>
          <a:p>
            <a:endParaRPr kumimoji="1" lang="en-US" altLang="ja-JP" sz="3200" dirty="0">
              <a:latin typeface="HG明朝E" panose="02020909000000000000" pitchFamily="17" charset="-128"/>
              <a:ea typeface="HG明朝E" panose="02020909000000000000" pitchFamily="17" charset="-128"/>
            </a:endParaRPr>
          </a:p>
          <a:p>
            <a:r>
              <a:rPr kumimoji="1" lang="ja-JP" altLang="en-US" sz="3200" dirty="0">
                <a:highlight>
                  <a:srgbClr val="FFFF00"/>
                </a:highlight>
                <a:latin typeface="HG明朝E" panose="02020909000000000000" pitchFamily="17" charset="-128"/>
                <a:ea typeface="HG明朝E" panose="02020909000000000000" pitchFamily="17" charset="-128"/>
              </a:rPr>
              <a:t>左の円を重ねる</a:t>
            </a:r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　→大きく範囲選択　→右クリック</a:t>
            </a:r>
            <a:endParaRPr kumimoji="1" lang="en-US" altLang="ja-JP" sz="3200" dirty="0">
              <a:latin typeface="HG明朝E" panose="02020909000000000000" pitchFamily="17" charset="-128"/>
              <a:ea typeface="HG明朝E" panose="02020909000000000000" pitchFamily="17" charset="-128"/>
            </a:endParaRPr>
          </a:p>
          <a:p>
            <a:r>
              <a:rPr kumimoji="1" lang="ja-JP" altLang="en-US" sz="3200" dirty="0">
                <a:latin typeface="HG明朝E" panose="02020909000000000000" pitchFamily="17" charset="-128"/>
                <a:ea typeface="HG明朝E" panose="02020909000000000000" pitchFamily="17" charset="-128"/>
              </a:rPr>
              <a:t>　　　　　　　　　　　　　　　　　→</a:t>
            </a:r>
            <a:r>
              <a:rPr kumimoji="1" lang="ja-JP" altLang="en-US" sz="3200" dirty="0">
                <a:solidFill>
                  <a:srgbClr val="FF0000"/>
                </a:solidFill>
                <a:latin typeface="HG明朝E" panose="02020909000000000000" pitchFamily="17" charset="-128"/>
                <a:ea typeface="HG明朝E" panose="02020909000000000000" pitchFamily="17" charset="-128"/>
              </a:rPr>
              <a:t>図として保存</a:t>
            </a:r>
          </a:p>
        </p:txBody>
      </p:sp>
    </p:spTree>
    <p:extLst>
      <p:ext uri="{BB962C8B-B14F-4D97-AF65-F5344CB8AC3E}">
        <p14:creationId xmlns:p14="http://schemas.microsoft.com/office/powerpoint/2010/main" val="3282185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181</Words>
  <Application>Microsoft Office PowerPoint</Application>
  <PresentationFormat>ワイド画面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HG行書体</vt:lpstr>
      <vt:lpstr>HG明朝E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保 藤田</cp:lastModifiedBy>
  <cp:revision>9</cp:revision>
  <cp:lastPrinted>2025-08-17T12:49:06Z</cp:lastPrinted>
  <dcterms:created xsi:type="dcterms:W3CDTF">2025-04-17T02:09:16Z</dcterms:created>
  <dcterms:modified xsi:type="dcterms:W3CDTF">2025-12-14T11:07:52Z</dcterms:modified>
</cp:coreProperties>
</file>