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931" userDrawn="1">
          <p15:clr>
            <a:srgbClr val="F26B43"/>
          </p15:clr>
        </p15:guide>
        <p15:guide id="4" pos="7605" userDrawn="1">
          <p15:clr>
            <a:srgbClr val="F26B43"/>
          </p15:clr>
        </p15:guide>
        <p15:guide id="5" pos="75" userDrawn="1">
          <p15:clr>
            <a:srgbClr val="F26B43"/>
          </p15:clr>
        </p15:guide>
        <p15:guide id="6" orient="horz" pos="4269" userDrawn="1">
          <p15:clr>
            <a:srgbClr val="F26B43"/>
          </p15:clr>
        </p15:guide>
        <p15:guide id="7" orient="horz" pos="51" userDrawn="1">
          <p15:clr>
            <a:srgbClr val="F26B43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224" y="96"/>
      </p:cViewPr>
      <p:guideLst>
        <p:guide orient="horz" pos="2160"/>
        <p:guide pos="3931"/>
        <p:guide pos="7605"/>
        <p:guide pos="75"/>
        <p:guide orient="horz" pos="4269"/>
        <p:guide orient="horz" pos="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6E558D-3B0B-3716-B52E-5DEB538C8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16EB88-CA88-A4C1-9D7F-D0E983C02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9B8B1A-96B5-52DB-019D-C2BC58F3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3F92B9-40BF-E603-1D84-53F176844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31EFE0-7AF6-5ABF-6BB5-7045ABFA3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885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CA168A-8330-A8C0-C58E-E67E42E96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1278DD-4C2D-EFE1-594A-C56A08A01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72A97B-7078-6689-30A7-956A6A6D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4F16F3-DEED-A583-357D-87AF8E9F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355A82-AFEC-BBC4-612F-0225DA2B2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583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A0E630F-38EF-D053-00C5-D855D4F07F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AFBB509-B219-B8B5-CCB5-F968C2536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0D841D-9C4E-5817-1BE7-DD084935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900DF0-4AB1-7246-40C4-523CF516A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85B5C0-BAA3-2B27-8E32-AABB8138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13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96323F-42F3-B78C-2E65-C8B3E682C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66E162-8935-8E24-EB43-3A6AF2B16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AF563B-E61A-2A52-67AF-20B2B65C4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81E811-D8CE-D07D-71D3-2EDF55B4B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386B81-3A7B-C462-D07F-FA06BDD76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53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2492EF-A649-9CE4-9A04-8D746C186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1F7E66-141C-D18E-A7F2-B2F86D61C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D52D5C-2D62-B96B-2C9B-910A55E56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D9F93-08E2-D286-B824-04AE62693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A51BCE-A9C5-CCBC-088C-812E19818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11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DFDFC3-5545-3D73-9510-A0099456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45970B-D779-6022-A99B-B41FE1CE87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283D044-D3B3-4563-23A0-669201830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AFF0E3-BB04-00A8-D135-2443FAACB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CDA985-0FF0-E0F2-B35D-A2879322F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CEB927-D05D-3D7B-34AB-2CE2025D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38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B8786-E5B8-6310-AEF6-5D11E70A8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5F8CA8-80EE-7C65-1A9F-069E25808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F219C9-0133-3795-207D-1CC018A67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D46B1F5-DE4B-2CD0-5E43-D59E4D6C6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2BA0C8-1520-E806-361E-63AFEB9CF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13984-5EA6-B177-8D73-C34725123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D63FE3-3E08-D5B0-C989-50971B2F3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75EBE6F-4B9F-AE2C-8497-B704F25AC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74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9621DE-59C1-BD81-5811-FBA460505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DB88E9-E473-746B-7597-A96681C9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14E6F4C-9A0F-4435-D9AF-634BC0214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2F2EDE-DBD6-13EE-24EE-85A160B2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168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DF600C-596F-80BE-55A0-5D2055D5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E5395F-873D-FF60-AE44-751BAAA8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D5FFE4-ACEF-33EC-C787-15C304DF7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29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EE3F98-3689-9FE9-3662-50E40E630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A00F7E6-6E9E-A3B8-BEDF-48BDB360E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DA68345-3793-65A7-6091-DDB831B65E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052CE2-BDED-838A-41A2-3E748AAF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73B0C69-7B59-B440-34CA-89890B47F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4ECBC0-ECC7-0B4A-25BD-C317C984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95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BF24DD-B6E3-9459-842F-5ADFBD780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8B2BC21-05FF-F197-3312-7C4AAA6AF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52D505-D34F-D08E-4B84-5DA2B148C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052B92-368C-8677-952C-D3935B61C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24BE1D-2B6A-6360-FF0B-52A3B304F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D24C60-FDB3-F7AB-5627-DC8A84128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91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B455687-C786-88E8-80DA-5A06B9B8C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A10C18-583D-30DA-E307-1853DA8741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29005A-42E5-0A97-9065-D8B94F6DD0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5E83-2A9D-497F-85FD-10E09F40AF76}" type="datetimeFigureOut">
              <a:rPr kumimoji="1" lang="ja-JP" altLang="en-US" smtClean="0"/>
              <a:t>2025/3/13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2C6904-EAC5-3A3F-D872-EFA3FEF18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F9701F-95E3-177A-D6F2-ED5923A57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FCCA-5D50-4328-9B29-5CF9DFB888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1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s/photo/81165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s/photo/81165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s/photo/81165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s/photo/81165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es/photo/81165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1EE1F105-8FA5-18D4-7AF8-F2EF513C7A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73471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E37E61A-3F41-1B04-A0B1-DA8B1E63BA09}"/>
              </a:ext>
            </a:extLst>
          </p:cNvPr>
          <p:cNvSpPr txBox="1"/>
          <p:nvPr/>
        </p:nvSpPr>
        <p:spPr>
          <a:xfrm>
            <a:off x="1387019" y="215757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インテリアのご紹介</a:t>
            </a:r>
            <a:endParaRPr kumimoji="1" lang="en-US" altLang="ja-JP" sz="8000" dirty="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560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E112B-3AE9-7F3E-C3B6-ECB8A9369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CAA1673-E04A-A5DD-356A-BDD27FB19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7554416" y="-3129022"/>
            <a:ext cx="18070640" cy="1151045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668127-8B9D-3BBF-80B2-EE59680F0CAE}"/>
              </a:ext>
            </a:extLst>
          </p:cNvPr>
          <p:cNvSpPr txBox="1"/>
          <p:nvPr/>
        </p:nvSpPr>
        <p:spPr>
          <a:xfrm>
            <a:off x="1098261" y="-2334938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インテリアのご紹介</a:t>
            </a:r>
            <a:endParaRPr kumimoji="1" lang="en-US" altLang="ja-JP" sz="8000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1D96882-BFDC-F9A3-10A3-B3E8ADB38A76}"/>
              </a:ext>
            </a:extLst>
          </p:cNvPr>
          <p:cNvSpPr/>
          <p:nvPr/>
        </p:nvSpPr>
        <p:spPr>
          <a:xfrm>
            <a:off x="3609473" y="1302733"/>
            <a:ext cx="4620126" cy="1323439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暖かい暖炉</a:t>
            </a:r>
          </a:p>
        </p:txBody>
      </p:sp>
    </p:spTree>
    <p:extLst>
      <p:ext uri="{BB962C8B-B14F-4D97-AF65-F5344CB8AC3E}">
        <p14:creationId xmlns:p14="http://schemas.microsoft.com/office/powerpoint/2010/main" val="37758820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5000" advClick="0" advTm="0">
        <p159:morph option="byObject"/>
      </p:transition>
    </mc:Choice>
    <mc:Fallback>
      <p:transition spd="slow" advClick="0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D37D87-5E4C-C154-5120-DB20DEEBC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875B3FE5-DE41-43A5-898D-39F9E2CF3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696416" y="-1348349"/>
            <a:ext cx="18070640" cy="1151045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EBFEA4-6EA7-FDA0-D51E-F515D9D125B2}"/>
              </a:ext>
            </a:extLst>
          </p:cNvPr>
          <p:cNvSpPr txBox="1"/>
          <p:nvPr/>
        </p:nvSpPr>
        <p:spPr>
          <a:xfrm>
            <a:off x="1098261" y="-2334938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インテリアのご紹介</a:t>
            </a:r>
            <a:endParaRPr kumimoji="1" lang="en-US" altLang="ja-JP" sz="8000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3D77C43-40C4-65A3-43E6-A28EBDA18039}"/>
              </a:ext>
            </a:extLst>
          </p:cNvPr>
          <p:cNvSpPr/>
          <p:nvPr/>
        </p:nvSpPr>
        <p:spPr>
          <a:xfrm>
            <a:off x="6096000" y="1094874"/>
            <a:ext cx="5864096" cy="160345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7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明るい日差し</a:t>
            </a:r>
          </a:p>
        </p:txBody>
      </p:sp>
    </p:spTree>
    <p:extLst>
      <p:ext uri="{BB962C8B-B14F-4D97-AF65-F5344CB8AC3E}">
        <p14:creationId xmlns:p14="http://schemas.microsoft.com/office/powerpoint/2010/main" val="30485794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5000" advClick="0" advTm="0">
        <p159:morph option="byObject"/>
      </p:transition>
    </mc:Choice>
    <mc:Fallback>
      <p:transition spd="slow" advClick="0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CB732-C04B-1A51-C027-9F340915E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A1DE802-2471-4729-D10C-72486E9B0C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3228078" y="-3634349"/>
            <a:ext cx="18070640" cy="11510458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AEA0F58-069C-28B3-F2F7-EE88ACC5CF51}"/>
              </a:ext>
            </a:extLst>
          </p:cNvPr>
          <p:cNvSpPr txBox="1"/>
          <p:nvPr/>
        </p:nvSpPr>
        <p:spPr>
          <a:xfrm>
            <a:off x="1098261" y="-2334938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solidFill>
                  <a:srgbClr val="FF0000"/>
                </a:solidFill>
                <a:latin typeface="AR Pゴシック体S" panose="020B0A00000000000000" pitchFamily="50" charset="-128"/>
                <a:ea typeface="AR Pゴシック体S" panose="020B0A00000000000000" pitchFamily="50" charset="-128"/>
              </a:rPr>
              <a:t>インテリアのご紹介</a:t>
            </a:r>
            <a:endParaRPr kumimoji="1" lang="en-US" altLang="ja-JP" sz="8000" dirty="0">
              <a:solidFill>
                <a:srgbClr val="FF0000"/>
              </a:solidFill>
              <a:latin typeface="AR Pゴシック体S" panose="020B0A00000000000000" pitchFamily="50" charset="-128"/>
              <a:ea typeface="AR Pゴシック体S" panose="020B0A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D24039B-869A-C513-FD21-0E6F6C7A84D6}"/>
              </a:ext>
            </a:extLst>
          </p:cNvPr>
          <p:cNvSpPr/>
          <p:nvPr/>
        </p:nvSpPr>
        <p:spPr>
          <a:xfrm>
            <a:off x="2153967" y="5224999"/>
            <a:ext cx="7306549" cy="155203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ふかふかのソファ</a:t>
            </a:r>
          </a:p>
        </p:txBody>
      </p:sp>
    </p:spTree>
    <p:extLst>
      <p:ext uri="{BB962C8B-B14F-4D97-AF65-F5344CB8AC3E}">
        <p14:creationId xmlns:p14="http://schemas.microsoft.com/office/powerpoint/2010/main" val="347083585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5000" advClick="0" advTm="0">
        <p159:morph option="byObject"/>
      </p:transition>
    </mc:Choice>
    <mc:Fallback>
      <p:transition spd="slow" advClick="0" advTm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7B02A-BFDC-F638-0736-2C8EB9AFE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BB01D96-3864-00F1-BBBA-B8406B535F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734710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E9D86E-DF23-2ED0-5F49-F93122F1E5B5}"/>
              </a:ext>
            </a:extLst>
          </p:cNvPr>
          <p:cNvSpPr txBox="1"/>
          <p:nvPr/>
        </p:nvSpPr>
        <p:spPr>
          <a:xfrm>
            <a:off x="1387019" y="215757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dirty="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インテリアのご紹介</a:t>
            </a:r>
            <a:endParaRPr kumimoji="1" lang="en-US" altLang="ja-JP" sz="8000" dirty="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28659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5000" advClick="0" advTm="0">
        <p159:morph option="byObject"/>
      </p:transition>
    </mc:Choice>
    <mc:Fallback>
      <p:transition spd="slow" advClick="0" advTm="0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</Words>
  <Application>Microsoft Office PowerPoint</Application>
  <PresentationFormat>ワイド画面</PresentationFormat>
  <Paragraphs>8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AR Pゴシック体S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保 藤田</dc:creator>
  <cp:lastModifiedBy>保 藤田</cp:lastModifiedBy>
  <cp:revision>2</cp:revision>
  <dcterms:created xsi:type="dcterms:W3CDTF">2025-03-13T11:53:47Z</dcterms:created>
  <dcterms:modified xsi:type="dcterms:W3CDTF">2025-03-13T12:17:31Z</dcterms:modified>
</cp:coreProperties>
</file>