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7" r:id="rId4"/>
    <p:sldId id="259" r:id="rId5"/>
    <p:sldId id="260" r:id="rId6"/>
    <p:sldId id="263" r:id="rId7"/>
    <p:sldId id="262" r:id="rId8"/>
    <p:sldId id="266" r:id="rId9"/>
    <p:sldId id="264" r:id="rId10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A1AAD-6CF3-0730-CF7C-71620574C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6C1A6D-7ECF-05D1-F80E-A182534EC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4E385-5B5B-3B17-439A-B0C81330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34031B-0A9C-66D1-4D85-85052D30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A580CA-4CD2-2539-128A-813F5F1C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71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8D7F8-4CC1-3CD6-31A3-590585A4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F24313-1B4E-8854-60C6-370619AF9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9E8E90-DF96-B33D-6D5F-3C2461FD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1D2800-A32B-9B93-ACBA-F898A125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46DC8C-3D5E-8323-1163-A88A0C1A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34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4B246E3-F02E-17FE-FA5B-D449A68B8F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BF6A38-C368-7D37-B7A1-926871FAC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B962C7-0C9D-7A82-FBE3-57BD67B1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7D85C8-E88A-4B5F-B68E-DACF2FD65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684A0F-1F48-3237-8271-4E9F8D6BE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07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1DBD47-FD84-EC77-0146-153FADE7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575141-47DA-5EDA-A731-C92EC2F4D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509225-5DDE-9ABA-D9BC-2BE4423A4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E8547A-F353-F483-6754-9308E49F3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4A040B-9C39-AD96-08E1-16FD1186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17C0AE-0064-DC74-D610-2A8E4A57B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5D7C51-2044-41C6-26D4-80F3F3FA0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24BFE-B23A-87B7-3D13-99A30F974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C2F538-DF47-CE5E-F782-C22509A46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5BFA44-0405-D7C8-BC33-471E3112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19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D19279-12CF-C530-FA9D-1201C1C85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6A55F0-EE0E-6531-6327-1640E835B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FDB275-27E0-7B42-740D-87E079162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C4BCDC-541B-3716-8040-0F03C9C40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1C9181-9BEA-B8E2-4D5C-DE4D3E50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C22CF9-DE8C-F690-708D-BE08B561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01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E9E99-67C9-0DA9-E17E-36D2DFBFC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6A48EA-3303-EFA2-B6F4-1AB71E269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DD23943-B003-8AC6-E08D-FFDB22B1D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4088D94-43D4-DF17-56E2-6955F699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B1AF46C-98F6-B2E6-3E3C-223F18326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77DA277-89A0-30D9-9E6A-90787F22C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7C52DC-C3BA-137F-707E-605CE775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DBA5DA-47CA-2CA6-80A3-DB97A1F6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7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5C93A-074E-CCCE-2411-551728EB1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B39139D-7B65-F390-6221-0EBDC665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E0118F1-C7EE-D279-F441-DD1BD6CD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E3FF8F2-0034-C7E0-B261-6B8CBCE3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46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C81B221-DD58-6263-D844-68C421F3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42654F-07CC-61CE-A034-F79A282A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B3B752-ABE3-4715-8962-983321330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415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E4EB8F-7EC5-1707-E5CD-EB4A86629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29DC52-2837-C221-70C2-7841A5CA3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497EB2-6A8E-4882-8BBD-53A41821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ECAE32-ABAF-88D4-3F0B-1E1AF75B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9D916C-AAFA-7C62-74FA-5B0A0283F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CC224D-12D1-5CB0-C06E-753A7ADF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52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37D027-4706-D5A9-D03C-043DFBEAB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3A43EEC-B255-2C6E-CACB-A475A8327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A6E8F3-32C1-01E7-4D9E-A6F8679AC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88E41A-C58B-C0A3-7439-78700E9A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0ABF10-0258-EAB0-5A44-BDD1AC99C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91ADCA-85D8-ADC3-DBD8-DE883FA3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38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15DD2BB-CABC-FE63-C0EC-D89C8543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1EB8F6-DD9A-09DA-F2AE-231188502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912630-3AC4-731B-01C7-96A84BF22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D3D0-EE23-4CCE-8A4F-D88CC1892EE0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FE47E0-2247-0C30-5DDA-025ABE857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9D85B9-DC1E-60ED-52D3-8DD07D802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A20AE-B5D6-491F-AFF5-CB3DA6FED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09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hag.net/004706-cats-clover-fram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114846&amp;picture=animal-footsteps-silhouette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ahag.net/007711-cat-face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ahag.net/000151-zodiac-animal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ahag.net/000150-animal-cute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gahag.net/004706-cats-clover-fram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sagawa-brand.co.jp/tada/detail.php?id=1139&amp;cid=11&amp;cid2=52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202622E-42CC-EB25-76F3-EDFD54F5A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44" b="92821" l="3721" r="96279">
                        <a14:foregroundMark x1="36279" y1="49744" x2="40000" y2="55385"/>
                        <a14:foregroundMark x1="73488" y1="50256" x2="76279" y2="56410"/>
                        <a14:foregroundMark x1="89302" y1="44615" x2="90698" y2="69744"/>
                        <a14:foregroundMark x1="45116" y1="92821" x2="57209" y2="93333"/>
                        <a14:foregroundMark x1="3721" y1="64103" x2="6977" y2="63077"/>
                        <a14:foregroundMark x1="96279" y1="62564" x2="94884" y2="63590"/>
                        <a14:foregroundMark x1="68372" y1="10256" x2="68372" y2="13846"/>
                        <a14:foregroundMark x1="30698" y1="9744" x2="30698" y2="13846"/>
                        <a14:foregroundMark x1="49302" y1="72308" x2="53023" y2="78462"/>
                        <a14:backgroundMark x1="38605" y1="35897" x2="60000" y2="389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715935">
            <a:off x="3963868" y="5197783"/>
            <a:ext cx="1190999" cy="1080208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17FF4EB4-3EDA-B55F-5DB9-4EDDD08E314C}"/>
              </a:ext>
            </a:extLst>
          </p:cNvPr>
          <p:cNvSpPr/>
          <p:nvPr/>
        </p:nvSpPr>
        <p:spPr>
          <a:xfrm>
            <a:off x="3672389" y="4112634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B4A7943-2AE0-8F2F-8DE9-2D56B38C5F8E}"/>
              </a:ext>
            </a:extLst>
          </p:cNvPr>
          <p:cNvSpPr/>
          <p:nvPr/>
        </p:nvSpPr>
        <p:spPr>
          <a:xfrm rot="1113722">
            <a:off x="4025166" y="4323997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56874CE-7F99-595B-BA8F-7BE5D22CC7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969" b="94619" l="8065" r="92742">
                        <a14:foregroundMark x1="9677" y1="12556" x2="8468" y2="31839"/>
                        <a14:foregroundMark x1="8065" y1="50224" x2="8065" y2="71300"/>
                        <a14:foregroundMark x1="37500" y1="91928" x2="56855" y2="94619"/>
                        <a14:foregroundMark x1="89516" y1="50224" x2="90323" y2="72197"/>
                        <a14:foregroundMark x1="89919" y1="11211" x2="89919" y2="28251"/>
                        <a14:foregroundMark x1="92742" y1="55157" x2="92742" y2="641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443697">
            <a:off x="1753216" y="3098060"/>
            <a:ext cx="1099995" cy="989108"/>
          </a:xfrm>
          <a:prstGeom prst="rect">
            <a:avLst/>
          </a:prstGeom>
        </p:spPr>
      </p:pic>
      <p:sp>
        <p:nvSpPr>
          <p:cNvPr id="15" name="楕円 14">
            <a:extLst>
              <a:ext uri="{FF2B5EF4-FFF2-40B4-BE49-F238E27FC236}">
                <a16:creationId xmlns:a16="http://schemas.microsoft.com/office/drawing/2014/main" id="{8CB11FB0-BFA7-4B35-3FD1-90FD75EA0F84}"/>
              </a:ext>
            </a:extLst>
          </p:cNvPr>
          <p:cNvSpPr/>
          <p:nvPr/>
        </p:nvSpPr>
        <p:spPr>
          <a:xfrm>
            <a:off x="1421956" y="1952634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57934D7-53B3-2214-CDBA-C1C9E62C01AF}"/>
              </a:ext>
            </a:extLst>
          </p:cNvPr>
          <p:cNvSpPr/>
          <p:nvPr/>
        </p:nvSpPr>
        <p:spPr>
          <a:xfrm rot="1113722">
            <a:off x="1774733" y="2163997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509B0164-652B-6E48-4DE9-D2261E6725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725521">
            <a:off x="6651011" y="2758374"/>
            <a:ext cx="1065072" cy="963810"/>
          </a:xfrm>
          <a:prstGeom prst="rect">
            <a:avLst/>
          </a:prstGeom>
        </p:spPr>
      </p:pic>
      <p:sp>
        <p:nvSpPr>
          <p:cNvPr id="24" name="楕円 23">
            <a:extLst>
              <a:ext uri="{FF2B5EF4-FFF2-40B4-BE49-F238E27FC236}">
                <a16:creationId xmlns:a16="http://schemas.microsoft.com/office/drawing/2014/main" id="{1DDC3343-7710-134D-D512-DFD31A4DCC34}"/>
              </a:ext>
            </a:extLst>
          </p:cNvPr>
          <p:cNvSpPr/>
          <p:nvPr/>
        </p:nvSpPr>
        <p:spPr>
          <a:xfrm>
            <a:off x="6279740" y="1590574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74BDA17-1AB7-79E7-B332-11BBE8AC8DFA}"/>
              </a:ext>
            </a:extLst>
          </p:cNvPr>
          <p:cNvSpPr/>
          <p:nvPr/>
        </p:nvSpPr>
        <p:spPr>
          <a:xfrm rot="1113722">
            <a:off x="6632517" y="1801937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29B58D-F8C4-F052-231B-DFD5702D9893}"/>
              </a:ext>
            </a:extLst>
          </p:cNvPr>
          <p:cNvSpPr txBox="1"/>
          <p:nvPr/>
        </p:nvSpPr>
        <p:spPr>
          <a:xfrm>
            <a:off x="770329" y="446101"/>
            <a:ext cx="6195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３分でできるかわいい印鑑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494AE0A-BFED-CA01-2D5F-72D51A8E69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129" y="3750574"/>
            <a:ext cx="3127519" cy="28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6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30BA9601-7660-B577-EF79-D46C79997AC9}"/>
              </a:ext>
            </a:extLst>
          </p:cNvPr>
          <p:cNvSpPr/>
          <p:nvPr/>
        </p:nvSpPr>
        <p:spPr>
          <a:xfrm>
            <a:off x="1788656" y="1139153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11180B-CA7B-5FC6-21DD-D7515BE4E7B3}"/>
              </a:ext>
            </a:extLst>
          </p:cNvPr>
          <p:cNvSpPr/>
          <p:nvPr/>
        </p:nvSpPr>
        <p:spPr>
          <a:xfrm rot="1113722">
            <a:off x="2141433" y="1350516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13DF8AA-3944-73B1-B881-63499C47FC7C}"/>
              </a:ext>
            </a:extLst>
          </p:cNvPr>
          <p:cNvGrpSpPr/>
          <p:nvPr/>
        </p:nvGrpSpPr>
        <p:grpSpPr>
          <a:xfrm rot="21220815">
            <a:off x="2184577" y="2370398"/>
            <a:ext cx="1131829" cy="869102"/>
            <a:chOff x="5902677" y="2863345"/>
            <a:chExt cx="1149244" cy="1148605"/>
          </a:xfrm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F4A3EBF2-7A35-A27C-2314-A7F8D10BF076}"/>
                </a:ext>
              </a:extLst>
            </p:cNvPr>
            <p:cNvSpPr/>
            <p:nvPr/>
          </p:nvSpPr>
          <p:spPr>
            <a:xfrm rot="2395364">
              <a:off x="6401681" y="3323550"/>
              <a:ext cx="358689" cy="620688"/>
            </a:xfrm>
            <a:custGeom>
              <a:avLst/>
              <a:gdLst>
                <a:gd name="connsiteX0" fmla="*/ 7798 w 358689"/>
                <a:gd name="connsiteY0" fmla="*/ 171547 h 620688"/>
                <a:gd name="connsiteX1" fmla="*/ 0 w 358689"/>
                <a:gd name="connsiteY1" fmla="*/ 251083 h 620688"/>
                <a:gd name="connsiteX2" fmla="*/ 244845 w 358689"/>
                <a:gd name="connsiteY2" fmla="*/ 620688 h 620688"/>
                <a:gd name="connsiteX3" fmla="*/ 358689 w 358689"/>
                <a:gd name="connsiteY3" fmla="*/ 235487 h 620688"/>
                <a:gd name="connsiteX4" fmla="*/ 304106 w 358689"/>
                <a:gd name="connsiteY4" fmla="*/ 0 h 620688"/>
                <a:gd name="connsiteX5" fmla="*/ 7798 w 358689"/>
                <a:gd name="connsiteY5" fmla="*/ 171547 h 620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8689" h="620688">
                  <a:moveTo>
                    <a:pt x="7798" y="171547"/>
                  </a:moveTo>
                  <a:cubicBezTo>
                    <a:pt x="3119" y="198059"/>
                    <a:pt x="0" y="224571"/>
                    <a:pt x="0" y="251083"/>
                  </a:cubicBezTo>
                  <a:cubicBezTo>
                    <a:pt x="0" y="416391"/>
                    <a:pt x="101369" y="558308"/>
                    <a:pt x="244845" y="620688"/>
                  </a:cubicBezTo>
                  <a:cubicBezTo>
                    <a:pt x="315023" y="522439"/>
                    <a:pt x="358689" y="386761"/>
                    <a:pt x="358689" y="235487"/>
                  </a:cubicBezTo>
                  <a:cubicBezTo>
                    <a:pt x="358689" y="134119"/>
                    <a:pt x="338416" y="57702"/>
                    <a:pt x="304106" y="0"/>
                  </a:cubicBezTo>
                  <a:cubicBezTo>
                    <a:pt x="243285" y="93571"/>
                    <a:pt x="134119" y="159071"/>
                    <a:pt x="7798" y="171547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0B7D9FC4-ABD6-7D78-B5AE-2336D7BA01E6}"/>
                </a:ext>
              </a:extLst>
            </p:cNvPr>
            <p:cNvSpPr/>
            <p:nvPr/>
          </p:nvSpPr>
          <p:spPr>
            <a:xfrm rot="2395364">
              <a:off x="6076562" y="3053522"/>
              <a:ext cx="358689" cy="620688"/>
            </a:xfrm>
            <a:custGeom>
              <a:avLst/>
              <a:gdLst>
                <a:gd name="connsiteX0" fmla="*/ 358689 w 358689"/>
                <a:gd name="connsiteY0" fmla="*/ 249523 h 620688"/>
                <a:gd name="connsiteX1" fmla="*/ 350892 w 358689"/>
                <a:gd name="connsiteY1" fmla="*/ 169988 h 620688"/>
                <a:gd name="connsiteX2" fmla="*/ 54583 w 358689"/>
                <a:gd name="connsiteY2" fmla="*/ 0 h 620688"/>
                <a:gd name="connsiteX3" fmla="*/ 0 w 358689"/>
                <a:gd name="connsiteY3" fmla="*/ 235487 h 620688"/>
                <a:gd name="connsiteX4" fmla="*/ 113845 w 358689"/>
                <a:gd name="connsiteY4" fmla="*/ 620689 h 620688"/>
                <a:gd name="connsiteX5" fmla="*/ 358689 w 358689"/>
                <a:gd name="connsiteY5" fmla="*/ 249523 h 620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8689" h="620688">
                  <a:moveTo>
                    <a:pt x="358689" y="249523"/>
                  </a:moveTo>
                  <a:cubicBezTo>
                    <a:pt x="358689" y="221452"/>
                    <a:pt x="355570" y="194940"/>
                    <a:pt x="350892" y="169988"/>
                  </a:cubicBezTo>
                  <a:cubicBezTo>
                    <a:pt x="224571" y="159071"/>
                    <a:pt x="116964" y="93571"/>
                    <a:pt x="54583" y="0"/>
                  </a:cubicBezTo>
                  <a:cubicBezTo>
                    <a:pt x="20274" y="57702"/>
                    <a:pt x="0" y="134119"/>
                    <a:pt x="0" y="235487"/>
                  </a:cubicBezTo>
                  <a:cubicBezTo>
                    <a:pt x="0" y="385201"/>
                    <a:pt x="43667" y="520879"/>
                    <a:pt x="113845" y="620689"/>
                  </a:cubicBezTo>
                  <a:cubicBezTo>
                    <a:pt x="258880" y="556748"/>
                    <a:pt x="358689" y="414832"/>
                    <a:pt x="358689" y="249523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F6C236A5-71BD-13FC-23D3-F718B165FD5B}"/>
                </a:ext>
              </a:extLst>
            </p:cNvPr>
            <p:cNvSpPr/>
            <p:nvPr/>
          </p:nvSpPr>
          <p:spPr>
            <a:xfrm rot="2395364">
              <a:off x="6393805" y="2863345"/>
              <a:ext cx="658116" cy="545979"/>
            </a:xfrm>
            <a:custGeom>
              <a:avLst/>
              <a:gdLst>
                <a:gd name="connsiteX0" fmla="*/ 226130 w 658116"/>
                <a:gd name="connsiteY0" fmla="*/ 81243 h 545979"/>
                <a:gd name="connsiteX1" fmla="*/ 329058 w 658116"/>
                <a:gd name="connsiteY1" fmla="*/ 123350 h 545979"/>
                <a:gd name="connsiteX2" fmla="*/ 431987 w 658116"/>
                <a:gd name="connsiteY2" fmla="*/ 81243 h 545979"/>
                <a:gd name="connsiteX3" fmla="*/ 575462 w 658116"/>
                <a:gd name="connsiteY3" fmla="*/ 223159 h 545979"/>
                <a:gd name="connsiteX4" fmla="*/ 431987 w 658116"/>
                <a:gd name="connsiteY4" fmla="*/ 365076 h 545979"/>
                <a:gd name="connsiteX5" fmla="*/ 383642 w 658116"/>
                <a:gd name="connsiteY5" fmla="*/ 357278 h 545979"/>
                <a:gd name="connsiteX6" fmla="*/ 327499 w 658116"/>
                <a:gd name="connsiteY6" fmla="*/ 436813 h 545979"/>
                <a:gd name="connsiteX7" fmla="*/ 272916 w 658116"/>
                <a:gd name="connsiteY7" fmla="*/ 355718 h 545979"/>
                <a:gd name="connsiteX8" fmla="*/ 224571 w 658116"/>
                <a:gd name="connsiteY8" fmla="*/ 363516 h 545979"/>
                <a:gd name="connsiteX9" fmla="*/ 81095 w 658116"/>
                <a:gd name="connsiteY9" fmla="*/ 221600 h 545979"/>
                <a:gd name="connsiteX10" fmla="*/ 226130 w 658116"/>
                <a:gd name="connsiteY10" fmla="*/ 81243 h 545979"/>
                <a:gd name="connsiteX11" fmla="*/ 329058 w 658116"/>
                <a:gd name="connsiteY11" fmla="*/ 545980 h 545979"/>
                <a:gd name="connsiteX12" fmla="*/ 658117 w 658116"/>
                <a:gd name="connsiteY12" fmla="*/ 255909 h 545979"/>
                <a:gd name="connsiteX13" fmla="*/ 639403 w 658116"/>
                <a:gd name="connsiteY13" fmla="*/ 162338 h 545979"/>
                <a:gd name="connsiteX14" fmla="*/ 640962 w 658116"/>
                <a:gd name="connsiteY14" fmla="*/ 149862 h 545979"/>
                <a:gd name="connsiteX15" fmla="*/ 647200 w 658116"/>
                <a:gd name="connsiteY15" fmla="*/ 26660 h 545979"/>
                <a:gd name="connsiteX16" fmla="*/ 614450 w 658116"/>
                <a:gd name="connsiteY16" fmla="*/ 1708 h 545979"/>
                <a:gd name="connsiteX17" fmla="*/ 492808 w 658116"/>
                <a:gd name="connsiteY17" fmla="*/ 37577 h 545979"/>
                <a:gd name="connsiteX18" fmla="*/ 491248 w 658116"/>
                <a:gd name="connsiteY18" fmla="*/ 37577 h 545979"/>
                <a:gd name="connsiteX19" fmla="*/ 327499 w 658116"/>
                <a:gd name="connsiteY19" fmla="*/ 21981 h 545979"/>
                <a:gd name="connsiteX20" fmla="*/ 163749 w 658116"/>
                <a:gd name="connsiteY20" fmla="*/ 37577 h 545979"/>
                <a:gd name="connsiteX21" fmla="*/ 162190 w 658116"/>
                <a:gd name="connsiteY21" fmla="*/ 37577 h 545979"/>
                <a:gd name="connsiteX22" fmla="*/ 43667 w 658116"/>
                <a:gd name="connsiteY22" fmla="*/ 148 h 545979"/>
                <a:gd name="connsiteX23" fmla="*/ 10917 w 658116"/>
                <a:gd name="connsiteY23" fmla="*/ 25100 h 545979"/>
                <a:gd name="connsiteX24" fmla="*/ 17155 w 658116"/>
                <a:gd name="connsiteY24" fmla="*/ 148302 h 545979"/>
                <a:gd name="connsiteX25" fmla="*/ 18714 w 658116"/>
                <a:gd name="connsiteY25" fmla="*/ 160779 h 545979"/>
                <a:gd name="connsiteX26" fmla="*/ 0 w 658116"/>
                <a:gd name="connsiteY26" fmla="*/ 254350 h 545979"/>
                <a:gd name="connsiteX27" fmla="*/ 329058 w 658116"/>
                <a:gd name="connsiteY27" fmla="*/ 545980 h 545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58116" h="545979">
                  <a:moveTo>
                    <a:pt x="226130" y="81243"/>
                  </a:moveTo>
                  <a:cubicBezTo>
                    <a:pt x="266678" y="81243"/>
                    <a:pt x="302547" y="96838"/>
                    <a:pt x="329058" y="123350"/>
                  </a:cubicBezTo>
                  <a:cubicBezTo>
                    <a:pt x="355570" y="96838"/>
                    <a:pt x="391439" y="81243"/>
                    <a:pt x="431987" y="81243"/>
                  </a:cubicBezTo>
                  <a:cubicBezTo>
                    <a:pt x="511522" y="81243"/>
                    <a:pt x="575462" y="145183"/>
                    <a:pt x="575462" y="223159"/>
                  </a:cubicBezTo>
                  <a:cubicBezTo>
                    <a:pt x="575462" y="301135"/>
                    <a:pt x="511522" y="365076"/>
                    <a:pt x="431987" y="365076"/>
                  </a:cubicBezTo>
                  <a:cubicBezTo>
                    <a:pt x="414832" y="365076"/>
                    <a:pt x="399237" y="361957"/>
                    <a:pt x="383642" y="357278"/>
                  </a:cubicBezTo>
                  <a:lnTo>
                    <a:pt x="327499" y="436813"/>
                  </a:lnTo>
                  <a:lnTo>
                    <a:pt x="272916" y="355718"/>
                  </a:lnTo>
                  <a:cubicBezTo>
                    <a:pt x="257321" y="360397"/>
                    <a:pt x="241725" y="363516"/>
                    <a:pt x="224571" y="363516"/>
                  </a:cubicBezTo>
                  <a:cubicBezTo>
                    <a:pt x="145035" y="363516"/>
                    <a:pt x="81095" y="299576"/>
                    <a:pt x="81095" y="221600"/>
                  </a:cubicBezTo>
                  <a:cubicBezTo>
                    <a:pt x="81095" y="145183"/>
                    <a:pt x="146595" y="81243"/>
                    <a:pt x="226130" y="81243"/>
                  </a:cubicBezTo>
                  <a:close/>
                  <a:moveTo>
                    <a:pt x="329058" y="545980"/>
                  </a:moveTo>
                  <a:cubicBezTo>
                    <a:pt x="511522" y="545980"/>
                    <a:pt x="658117" y="416540"/>
                    <a:pt x="658117" y="255909"/>
                  </a:cubicBezTo>
                  <a:cubicBezTo>
                    <a:pt x="658117" y="223159"/>
                    <a:pt x="651879" y="190409"/>
                    <a:pt x="639403" y="162338"/>
                  </a:cubicBezTo>
                  <a:cubicBezTo>
                    <a:pt x="640962" y="159219"/>
                    <a:pt x="640962" y="154541"/>
                    <a:pt x="640962" y="149862"/>
                  </a:cubicBezTo>
                  <a:lnTo>
                    <a:pt x="647200" y="26660"/>
                  </a:lnTo>
                  <a:cubicBezTo>
                    <a:pt x="645641" y="11065"/>
                    <a:pt x="630046" y="148"/>
                    <a:pt x="614450" y="1708"/>
                  </a:cubicBezTo>
                  <a:lnTo>
                    <a:pt x="492808" y="37577"/>
                  </a:lnTo>
                  <a:cubicBezTo>
                    <a:pt x="492808" y="37577"/>
                    <a:pt x="492808" y="37577"/>
                    <a:pt x="491248" y="37577"/>
                  </a:cubicBezTo>
                  <a:cubicBezTo>
                    <a:pt x="452260" y="28220"/>
                    <a:pt x="399237" y="21981"/>
                    <a:pt x="327499" y="21981"/>
                  </a:cubicBezTo>
                  <a:cubicBezTo>
                    <a:pt x="257321" y="21981"/>
                    <a:pt x="204297" y="28220"/>
                    <a:pt x="163749" y="37577"/>
                  </a:cubicBezTo>
                  <a:lnTo>
                    <a:pt x="162190" y="37577"/>
                  </a:lnTo>
                  <a:lnTo>
                    <a:pt x="43667" y="148"/>
                  </a:lnTo>
                  <a:cubicBezTo>
                    <a:pt x="28071" y="-1411"/>
                    <a:pt x="12476" y="9505"/>
                    <a:pt x="10917" y="25100"/>
                  </a:cubicBezTo>
                  <a:lnTo>
                    <a:pt x="17155" y="148302"/>
                  </a:lnTo>
                  <a:cubicBezTo>
                    <a:pt x="17155" y="152981"/>
                    <a:pt x="17155" y="156100"/>
                    <a:pt x="18714" y="160779"/>
                  </a:cubicBezTo>
                  <a:cubicBezTo>
                    <a:pt x="7798" y="190409"/>
                    <a:pt x="0" y="221600"/>
                    <a:pt x="0" y="254350"/>
                  </a:cubicBezTo>
                  <a:cubicBezTo>
                    <a:pt x="0" y="416540"/>
                    <a:pt x="146595" y="545980"/>
                    <a:pt x="329058" y="545980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8FEB1AA9-4070-5211-C00B-13D159C41A13}"/>
                </a:ext>
              </a:extLst>
            </p:cNvPr>
            <p:cNvSpPr/>
            <p:nvPr/>
          </p:nvSpPr>
          <p:spPr>
            <a:xfrm rot="2395364">
              <a:off x="6771398" y="3103353"/>
              <a:ext cx="124761" cy="121642"/>
            </a:xfrm>
            <a:custGeom>
              <a:avLst/>
              <a:gdLst>
                <a:gd name="connsiteX0" fmla="*/ 124762 w 124761"/>
                <a:gd name="connsiteY0" fmla="*/ 60821 h 121642"/>
                <a:gd name="connsiteX1" fmla="*/ 62381 w 124761"/>
                <a:gd name="connsiteY1" fmla="*/ 121642 h 121642"/>
                <a:gd name="connsiteX2" fmla="*/ 0 w 124761"/>
                <a:gd name="connsiteY2" fmla="*/ 60821 h 121642"/>
                <a:gd name="connsiteX3" fmla="*/ 62381 w 124761"/>
                <a:gd name="connsiteY3" fmla="*/ 0 h 121642"/>
                <a:gd name="connsiteX4" fmla="*/ 124762 w 124761"/>
                <a:gd name="connsiteY4" fmla="*/ 60821 h 121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761" h="121642">
                  <a:moveTo>
                    <a:pt x="124762" y="60821"/>
                  </a:moveTo>
                  <a:cubicBezTo>
                    <a:pt x="124762" y="94412"/>
                    <a:pt x="96833" y="121642"/>
                    <a:pt x="62381" y="121642"/>
                  </a:cubicBezTo>
                  <a:cubicBezTo>
                    <a:pt x="27929" y="121642"/>
                    <a:pt x="0" y="94412"/>
                    <a:pt x="0" y="60821"/>
                  </a:cubicBezTo>
                  <a:cubicBezTo>
                    <a:pt x="0" y="27231"/>
                    <a:pt x="27929" y="0"/>
                    <a:pt x="62381" y="0"/>
                  </a:cubicBezTo>
                  <a:cubicBezTo>
                    <a:pt x="96833" y="0"/>
                    <a:pt x="124762" y="27231"/>
                    <a:pt x="124762" y="60821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70A8148E-E460-7470-A5AC-7211B814E7C9}"/>
                </a:ext>
              </a:extLst>
            </p:cNvPr>
            <p:cNvSpPr/>
            <p:nvPr/>
          </p:nvSpPr>
          <p:spPr>
            <a:xfrm rot="2395364">
              <a:off x="6613524" y="2971243"/>
              <a:ext cx="124761" cy="121642"/>
            </a:xfrm>
            <a:custGeom>
              <a:avLst/>
              <a:gdLst>
                <a:gd name="connsiteX0" fmla="*/ 124762 w 124761"/>
                <a:gd name="connsiteY0" fmla="*/ 60821 h 121642"/>
                <a:gd name="connsiteX1" fmla="*/ 62381 w 124761"/>
                <a:gd name="connsiteY1" fmla="*/ 121642 h 121642"/>
                <a:gd name="connsiteX2" fmla="*/ 0 w 124761"/>
                <a:gd name="connsiteY2" fmla="*/ 60821 h 121642"/>
                <a:gd name="connsiteX3" fmla="*/ 62381 w 124761"/>
                <a:gd name="connsiteY3" fmla="*/ 0 h 121642"/>
                <a:gd name="connsiteX4" fmla="*/ 124762 w 124761"/>
                <a:gd name="connsiteY4" fmla="*/ 60821 h 121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761" h="121642">
                  <a:moveTo>
                    <a:pt x="124762" y="60821"/>
                  </a:moveTo>
                  <a:cubicBezTo>
                    <a:pt x="124762" y="94412"/>
                    <a:pt x="96833" y="121642"/>
                    <a:pt x="62381" y="121642"/>
                  </a:cubicBezTo>
                  <a:cubicBezTo>
                    <a:pt x="27929" y="121642"/>
                    <a:pt x="0" y="94412"/>
                    <a:pt x="0" y="60821"/>
                  </a:cubicBezTo>
                  <a:cubicBezTo>
                    <a:pt x="0" y="27231"/>
                    <a:pt x="27929" y="0"/>
                    <a:pt x="62381" y="0"/>
                  </a:cubicBezTo>
                  <a:cubicBezTo>
                    <a:pt x="96833" y="0"/>
                    <a:pt x="124762" y="27231"/>
                    <a:pt x="124762" y="60821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3ADBF241-2B41-B496-86F0-ED09A5A68F23}"/>
                </a:ext>
              </a:extLst>
            </p:cNvPr>
            <p:cNvSpPr/>
            <p:nvPr/>
          </p:nvSpPr>
          <p:spPr>
            <a:xfrm rot="2395364">
              <a:off x="5902677" y="3658164"/>
              <a:ext cx="155951" cy="93571"/>
            </a:xfrm>
            <a:custGeom>
              <a:avLst/>
              <a:gdLst>
                <a:gd name="connsiteX0" fmla="*/ 124762 w 155951"/>
                <a:gd name="connsiteY0" fmla="*/ 93571 h 93571"/>
                <a:gd name="connsiteX1" fmla="*/ 155952 w 155951"/>
                <a:gd name="connsiteY1" fmla="*/ 31190 h 93571"/>
                <a:gd name="connsiteX2" fmla="*/ 124762 w 155951"/>
                <a:gd name="connsiteY2" fmla="*/ 0 h 93571"/>
                <a:gd name="connsiteX3" fmla="*/ 101369 w 155951"/>
                <a:gd name="connsiteY3" fmla="*/ 10917 h 93571"/>
                <a:gd name="connsiteX4" fmla="*/ 77976 w 155951"/>
                <a:gd name="connsiteY4" fmla="*/ 0 h 93571"/>
                <a:gd name="connsiteX5" fmla="*/ 54583 w 155951"/>
                <a:gd name="connsiteY5" fmla="*/ 10917 h 93571"/>
                <a:gd name="connsiteX6" fmla="*/ 31190 w 155951"/>
                <a:gd name="connsiteY6" fmla="*/ 0 h 93571"/>
                <a:gd name="connsiteX7" fmla="*/ 0 w 155951"/>
                <a:gd name="connsiteY7" fmla="*/ 31190 h 93571"/>
                <a:gd name="connsiteX8" fmla="*/ 31190 w 155951"/>
                <a:gd name="connsiteY8" fmla="*/ 93571 h 93571"/>
                <a:gd name="connsiteX9" fmla="*/ 54583 w 155951"/>
                <a:gd name="connsiteY9" fmla="*/ 65500 h 93571"/>
                <a:gd name="connsiteX10" fmla="*/ 77976 w 155951"/>
                <a:gd name="connsiteY10" fmla="*/ 93571 h 93571"/>
                <a:gd name="connsiteX11" fmla="*/ 101369 w 155951"/>
                <a:gd name="connsiteY11" fmla="*/ 65500 h 93571"/>
                <a:gd name="connsiteX12" fmla="*/ 124762 w 155951"/>
                <a:gd name="connsiteY12" fmla="*/ 93571 h 93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951" h="93571">
                  <a:moveTo>
                    <a:pt x="124762" y="93571"/>
                  </a:moveTo>
                  <a:cubicBezTo>
                    <a:pt x="141916" y="93571"/>
                    <a:pt x="155952" y="48345"/>
                    <a:pt x="155952" y="31190"/>
                  </a:cubicBezTo>
                  <a:cubicBezTo>
                    <a:pt x="155952" y="14036"/>
                    <a:pt x="141916" y="0"/>
                    <a:pt x="124762" y="0"/>
                  </a:cubicBezTo>
                  <a:cubicBezTo>
                    <a:pt x="115404" y="0"/>
                    <a:pt x="107607" y="4679"/>
                    <a:pt x="101369" y="10917"/>
                  </a:cubicBezTo>
                  <a:cubicBezTo>
                    <a:pt x="95131" y="4679"/>
                    <a:pt x="87333" y="0"/>
                    <a:pt x="77976" y="0"/>
                  </a:cubicBezTo>
                  <a:cubicBezTo>
                    <a:pt x="68619" y="0"/>
                    <a:pt x="60821" y="4679"/>
                    <a:pt x="54583" y="10917"/>
                  </a:cubicBezTo>
                  <a:cubicBezTo>
                    <a:pt x="48345" y="4679"/>
                    <a:pt x="40547" y="0"/>
                    <a:pt x="31190" y="0"/>
                  </a:cubicBezTo>
                  <a:cubicBezTo>
                    <a:pt x="14036" y="0"/>
                    <a:pt x="0" y="14036"/>
                    <a:pt x="0" y="31190"/>
                  </a:cubicBezTo>
                  <a:cubicBezTo>
                    <a:pt x="0" y="48345"/>
                    <a:pt x="14036" y="93571"/>
                    <a:pt x="31190" y="93571"/>
                  </a:cubicBezTo>
                  <a:cubicBezTo>
                    <a:pt x="40547" y="93571"/>
                    <a:pt x="48345" y="79535"/>
                    <a:pt x="54583" y="65500"/>
                  </a:cubicBezTo>
                  <a:cubicBezTo>
                    <a:pt x="60821" y="81095"/>
                    <a:pt x="68619" y="93571"/>
                    <a:pt x="77976" y="93571"/>
                  </a:cubicBezTo>
                  <a:cubicBezTo>
                    <a:pt x="87333" y="93571"/>
                    <a:pt x="95131" y="79535"/>
                    <a:pt x="101369" y="65500"/>
                  </a:cubicBezTo>
                  <a:cubicBezTo>
                    <a:pt x="107607" y="79535"/>
                    <a:pt x="115404" y="93571"/>
                    <a:pt x="124762" y="93571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DE29EDC9-4086-EA73-9F25-DC9C2F1B2544}"/>
                </a:ext>
              </a:extLst>
            </p:cNvPr>
            <p:cNvSpPr/>
            <p:nvPr/>
          </p:nvSpPr>
          <p:spPr>
            <a:xfrm rot="2395364">
              <a:off x="6047132" y="3537959"/>
              <a:ext cx="371165" cy="363367"/>
            </a:xfrm>
            <a:custGeom>
              <a:avLst/>
              <a:gdLst>
                <a:gd name="connsiteX0" fmla="*/ 341535 w 371165"/>
                <a:gd name="connsiteY0" fmla="*/ 223011 h 363367"/>
                <a:gd name="connsiteX1" fmla="*/ 364927 w 371165"/>
                <a:gd name="connsiteY1" fmla="*/ 226130 h 363367"/>
                <a:gd name="connsiteX2" fmla="*/ 371166 w 371165"/>
                <a:gd name="connsiteY2" fmla="*/ 224571 h 363367"/>
                <a:gd name="connsiteX3" fmla="*/ 185583 w 371165"/>
                <a:gd name="connsiteY3" fmla="*/ 0 h 363367"/>
                <a:gd name="connsiteX4" fmla="*/ 0 w 371165"/>
                <a:gd name="connsiteY4" fmla="*/ 224571 h 363367"/>
                <a:gd name="connsiteX5" fmla="*/ 4679 w 371165"/>
                <a:gd name="connsiteY5" fmla="*/ 226130 h 363367"/>
                <a:gd name="connsiteX6" fmla="*/ 28071 w 371165"/>
                <a:gd name="connsiteY6" fmla="*/ 223011 h 363367"/>
                <a:gd name="connsiteX7" fmla="*/ 121643 w 371165"/>
                <a:gd name="connsiteY7" fmla="*/ 316582 h 363367"/>
                <a:gd name="connsiteX8" fmla="*/ 115404 w 371165"/>
                <a:gd name="connsiteY8" fmla="*/ 354011 h 363367"/>
                <a:gd name="connsiteX9" fmla="*/ 184023 w 371165"/>
                <a:gd name="connsiteY9" fmla="*/ 363368 h 363367"/>
                <a:gd name="connsiteX10" fmla="*/ 251083 w 371165"/>
                <a:gd name="connsiteY10" fmla="*/ 355570 h 363367"/>
                <a:gd name="connsiteX11" fmla="*/ 244844 w 371165"/>
                <a:gd name="connsiteY11" fmla="*/ 316582 h 363367"/>
                <a:gd name="connsiteX12" fmla="*/ 341535 w 371165"/>
                <a:gd name="connsiteY12" fmla="*/ 223011 h 36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71165" h="363367">
                  <a:moveTo>
                    <a:pt x="341535" y="223011"/>
                  </a:moveTo>
                  <a:cubicBezTo>
                    <a:pt x="349332" y="223011"/>
                    <a:pt x="357130" y="224571"/>
                    <a:pt x="364927" y="226130"/>
                  </a:cubicBezTo>
                  <a:cubicBezTo>
                    <a:pt x="366487" y="226130"/>
                    <a:pt x="369606" y="224571"/>
                    <a:pt x="371166" y="224571"/>
                  </a:cubicBezTo>
                  <a:cubicBezTo>
                    <a:pt x="288511" y="171547"/>
                    <a:pt x="223011" y="93571"/>
                    <a:pt x="185583" y="0"/>
                  </a:cubicBezTo>
                  <a:cubicBezTo>
                    <a:pt x="149714" y="92012"/>
                    <a:pt x="84214" y="171547"/>
                    <a:pt x="0" y="224571"/>
                  </a:cubicBezTo>
                  <a:cubicBezTo>
                    <a:pt x="1560" y="224571"/>
                    <a:pt x="3119" y="224571"/>
                    <a:pt x="4679" y="226130"/>
                  </a:cubicBezTo>
                  <a:cubicBezTo>
                    <a:pt x="12476" y="224571"/>
                    <a:pt x="20274" y="223011"/>
                    <a:pt x="28071" y="223011"/>
                  </a:cubicBezTo>
                  <a:cubicBezTo>
                    <a:pt x="79535" y="223011"/>
                    <a:pt x="121643" y="265118"/>
                    <a:pt x="121643" y="316582"/>
                  </a:cubicBezTo>
                  <a:cubicBezTo>
                    <a:pt x="121643" y="325939"/>
                    <a:pt x="120083" y="339975"/>
                    <a:pt x="115404" y="354011"/>
                  </a:cubicBezTo>
                  <a:cubicBezTo>
                    <a:pt x="137238" y="360249"/>
                    <a:pt x="160630" y="363368"/>
                    <a:pt x="184023" y="363368"/>
                  </a:cubicBezTo>
                  <a:cubicBezTo>
                    <a:pt x="207416" y="363368"/>
                    <a:pt x="229249" y="360249"/>
                    <a:pt x="251083" y="355570"/>
                  </a:cubicBezTo>
                  <a:cubicBezTo>
                    <a:pt x="246404" y="339975"/>
                    <a:pt x="244844" y="325939"/>
                    <a:pt x="244844" y="316582"/>
                  </a:cubicBezTo>
                  <a:cubicBezTo>
                    <a:pt x="247964" y="265118"/>
                    <a:pt x="290071" y="223011"/>
                    <a:pt x="341535" y="223011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454912CF-B492-5342-412B-2001B09DFB00}"/>
                </a:ext>
              </a:extLst>
            </p:cNvPr>
            <p:cNvSpPr/>
            <p:nvPr/>
          </p:nvSpPr>
          <p:spPr>
            <a:xfrm rot="2395364">
              <a:off x="6213640" y="3918379"/>
              <a:ext cx="155951" cy="93571"/>
            </a:xfrm>
            <a:custGeom>
              <a:avLst/>
              <a:gdLst>
                <a:gd name="connsiteX0" fmla="*/ 124762 w 155951"/>
                <a:gd name="connsiteY0" fmla="*/ 0 h 93571"/>
                <a:gd name="connsiteX1" fmla="*/ 101369 w 155951"/>
                <a:gd name="connsiteY1" fmla="*/ 10917 h 93571"/>
                <a:gd name="connsiteX2" fmla="*/ 77976 w 155951"/>
                <a:gd name="connsiteY2" fmla="*/ 0 h 93571"/>
                <a:gd name="connsiteX3" fmla="*/ 54583 w 155951"/>
                <a:gd name="connsiteY3" fmla="*/ 10917 h 93571"/>
                <a:gd name="connsiteX4" fmla="*/ 31190 w 155951"/>
                <a:gd name="connsiteY4" fmla="*/ 0 h 93571"/>
                <a:gd name="connsiteX5" fmla="*/ 0 w 155951"/>
                <a:gd name="connsiteY5" fmla="*/ 31190 h 93571"/>
                <a:gd name="connsiteX6" fmla="*/ 31190 w 155951"/>
                <a:gd name="connsiteY6" fmla="*/ 93571 h 93571"/>
                <a:gd name="connsiteX7" fmla="*/ 54583 w 155951"/>
                <a:gd name="connsiteY7" fmla="*/ 65500 h 93571"/>
                <a:gd name="connsiteX8" fmla="*/ 77976 w 155951"/>
                <a:gd name="connsiteY8" fmla="*/ 93571 h 93571"/>
                <a:gd name="connsiteX9" fmla="*/ 101369 w 155951"/>
                <a:gd name="connsiteY9" fmla="*/ 65500 h 93571"/>
                <a:gd name="connsiteX10" fmla="*/ 124762 w 155951"/>
                <a:gd name="connsiteY10" fmla="*/ 93571 h 93571"/>
                <a:gd name="connsiteX11" fmla="*/ 155952 w 155951"/>
                <a:gd name="connsiteY11" fmla="*/ 31190 h 93571"/>
                <a:gd name="connsiteX12" fmla="*/ 124762 w 155951"/>
                <a:gd name="connsiteY12" fmla="*/ 0 h 93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951" h="93571">
                  <a:moveTo>
                    <a:pt x="124762" y="0"/>
                  </a:moveTo>
                  <a:cubicBezTo>
                    <a:pt x="115404" y="0"/>
                    <a:pt x="107607" y="4679"/>
                    <a:pt x="101369" y="10917"/>
                  </a:cubicBezTo>
                  <a:cubicBezTo>
                    <a:pt x="95131" y="4679"/>
                    <a:pt x="87333" y="0"/>
                    <a:pt x="77976" y="0"/>
                  </a:cubicBezTo>
                  <a:cubicBezTo>
                    <a:pt x="68619" y="0"/>
                    <a:pt x="60821" y="4679"/>
                    <a:pt x="54583" y="10917"/>
                  </a:cubicBezTo>
                  <a:cubicBezTo>
                    <a:pt x="48345" y="4679"/>
                    <a:pt x="40547" y="0"/>
                    <a:pt x="31190" y="0"/>
                  </a:cubicBezTo>
                  <a:cubicBezTo>
                    <a:pt x="14036" y="0"/>
                    <a:pt x="0" y="14036"/>
                    <a:pt x="0" y="31190"/>
                  </a:cubicBezTo>
                  <a:cubicBezTo>
                    <a:pt x="0" y="48345"/>
                    <a:pt x="14036" y="93571"/>
                    <a:pt x="31190" y="93571"/>
                  </a:cubicBezTo>
                  <a:cubicBezTo>
                    <a:pt x="40547" y="93571"/>
                    <a:pt x="48345" y="79535"/>
                    <a:pt x="54583" y="65500"/>
                  </a:cubicBezTo>
                  <a:cubicBezTo>
                    <a:pt x="60821" y="81095"/>
                    <a:pt x="68619" y="93571"/>
                    <a:pt x="77976" y="93571"/>
                  </a:cubicBezTo>
                  <a:cubicBezTo>
                    <a:pt x="87333" y="93571"/>
                    <a:pt x="95131" y="79535"/>
                    <a:pt x="101369" y="65500"/>
                  </a:cubicBezTo>
                  <a:cubicBezTo>
                    <a:pt x="107607" y="81095"/>
                    <a:pt x="115404" y="93571"/>
                    <a:pt x="124762" y="93571"/>
                  </a:cubicBezTo>
                  <a:cubicBezTo>
                    <a:pt x="141916" y="93571"/>
                    <a:pt x="155952" y="48345"/>
                    <a:pt x="155952" y="31190"/>
                  </a:cubicBezTo>
                  <a:cubicBezTo>
                    <a:pt x="155952" y="14036"/>
                    <a:pt x="141916" y="0"/>
                    <a:pt x="124762" y="0"/>
                  </a:cubicBezTo>
                  <a:close/>
                </a:path>
              </a:pathLst>
            </a:custGeom>
            <a:solidFill>
              <a:srgbClr val="FF0000"/>
            </a:solidFill>
            <a:ln w="155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2CDBC481-D8C8-A2D4-6600-8DFF7A812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011" t="64053" r="70170" b="3066"/>
          <a:stretch/>
        </p:blipFill>
        <p:spPr>
          <a:xfrm rot="2392805">
            <a:off x="9094738" y="4426619"/>
            <a:ext cx="929361" cy="1027721"/>
          </a:xfrm>
          <a:prstGeom prst="ellipse">
            <a:avLst/>
          </a:prstGeom>
        </p:spPr>
      </p:pic>
      <p:sp>
        <p:nvSpPr>
          <p:cNvPr id="41" name="楕円 40">
            <a:extLst>
              <a:ext uri="{FF2B5EF4-FFF2-40B4-BE49-F238E27FC236}">
                <a16:creationId xmlns:a16="http://schemas.microsoft.com/office/drawing/2014/main" id="{67454CA9-DBBF-B187-8A57-C867D2D11A8F}"/>
              </a:ext>
            </a:extLst>
          </p:cNvPr>
          <p:cNvSpPr/>
          <p:nvPr/>
        </p:nvSpPr>
        <p:spPr>
          <a:xfrm>
            <a:off x="8520701" y="3289588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EB5226A-2E3F-5469-1649-C7C68024BC2C}"/>
              </a:ext>
            </a:extLst>
          </p:cNvPr>
          <p:cNvSpPr/>
          <p:nvPr/>
        </p:nvSpPr>
        <p:spPr>
          <a:xfrm rot="1113722">
            <a:off x="8873478" y="3500951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53" name="図 52">
            <a:extLst>
              <a:ext uri="{FF2B5EF4-FFF2-40B4-BE49-F238E27FC236}">
                <a16:creationId xmlns:a16="http://schemas.microsoft.com/office/drawing/2014/main" id="{60BD13E6-F84F-0466-A575-30E4F9094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225573">
            <a:off x="5924688" y="1936789"/>
            <a:ext cx="1061339" cy="913709"/>
          </a:xfrm>
          <a:prstGeom prst="rect">
            <a:avLst/>
          </a:prstGeom>
        </p:spPr>
      </p:pic>
      <p:sp>
        <p:nvSpPr>
          <p:cNvPr id="55" name="楕円 54">
            <a:extLst>
              <a:ext uri="{FF2B5EF4-FFF2-40B4-BE49-F238E27FC236}">
                <a16:creationId xmlns:a16="http://schemas.microsoft.com/office/drawing/2014/main" id="{66E7E75D-C5AD-02E0-4751-60AD4C4C925F}"/>
              </a:ext>
            </a:extLst>
          </p:cNvPr>
          <p:cNvSpPr/>
          <p:nvPr/>
        </p:nvSpPr>
        <p:spPr>
          <a:xfrm>
            <a:off x="5624108" y="743117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801EE71-91A2-16F4-3647-482B1A509181}"/>
              </a:ext>
            </a:extLst>
          </p:cNvPr>
          <p:cNvSpPr/>
          <p:nvPr/>
        </p:nvSpPr>
        <p:spPr>
          <a:xfrm rot="1113722">
            <a:off x="5964061" y="946786"/>
            <a:ext cx="18774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C3C7C88-E421-C56A-D62B-46491E7B4D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932" y="3785842"/>
            <a:ext cx="3039417" cy="264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71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9FE46207-06EF-159B-743A-778AAA776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379935" y="763271"/>
            <a:ext cx="5627475" cy="496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64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C0E53D7-5175-1212-1E14-880EE3D97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98654" y="1152655"/>
            <a:ext cx="8572500" cy="46101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C167CE-3021-5946-6C39-AB18A6425AC7}"/>
              </a:ext>
            </a:extLst>
          </p:cNvPr>
          <p:cNvSpPr txBox="1"/>
          <p:nvPr/>
        </p:nvSpPr>
        <p:spPr>
          <a:xfrm>
            <a:off x="128187" y="18800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かわいい　ねこ　印鑑</a:t>
            </a:r>
          </a:p>
        </p:txBody>
      </p:sp>
    </p:spTree>
    <p:extLst>
      <p:ext uri="{BB962C8B-B14F-4D97-AF65-F5344CB8AC3E}">
        <p14:creationId xmlns:p14="http://schemas.microsoft.com/office/powerpoint/2010/main" val="1427374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E9B3A27-3672-B23D-76AD-980CE9332D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528887" y="95250"/>
            <a:ext cx="7134225" cy="66675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1D2D22-69E2-3C2E-A747-904F913D4428}"/>
              </a:ext>
            </a:extLst>
          </p:cNvPr>
          <p:cNvSpPr txBox="1"/>
          <p:nvPr/>
        </p:nvSpPr>
        <p:spPr>
          <a:xfrm>
            <a:off x="104359" y="95250"/>
            <a:ext cx="3237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かわいい　どうぶつ　印鑑</a:t>
            </a:r>
          </a:p>
        </p:txBody>
      </p:sp>
    </p:spTree>
    <p:extLst>
      <p:ext uri="{BB962C8B-B14F-4D97-AF65-F5344CB8AC3E}">
        <p14:creationId xmlns:p14="http://schemas.microsoft.com/office/powerpoint/2010/main" val="3338355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5CDBA-83D8-5A74-813D-0DF7AE372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1E4E898-03A7-09A9-C9D5-834D3C24E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9750" y="323850"/>
            <a:ext cx="8572500" cy="62103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A5B3B59-40F4-6604-54A1-412CE6982393}"/>
              </a:ext>
            </a:extLst>
          </p:cNvPr>
          <p:cNvSpPr txBox="1"/>
          <p:nvPr/>
        </p:nvSpPr>
        <p:spPr>
          <a:xfrm>
            <a:off x="8973085" y="230736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かわいい　どうぶつ　印鑑</a:t>
            </a:r>
          </a:p>
        </p:txBody>
      </p:sp>
    </p:spTree>
    <p:extLst>
      <p:ext uri="{BB962C8B-B14F-4D97-AF65-F5344CB8AC3E}">
        <p14:creationId xmlns:p14="http://schemas.microsoft.com/office/powerpoint/2010/main" val="405313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04D453D-89C3-E64C-E41A-240C50286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79015" y="529171"/>
            <a:ext cx="8572500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73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64C6F-045C-AE73-9E40-5D0C3F65B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91EE291-836C-01B0-C9C8-962E9546A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62707">
            <a:off x="8999227" y="2340441"/>
            <a:ext cx="1310250" cy="1015875"/>
          </a:xfrm>
          <a:prstGeom prst="rect">
            <a:avLst/>
          </a:prstGeom>
        </p:spPr>
      </p:pic>
      <p:sp>
        <p:nvSpPr>
          <p:cNvPr id="7" name="楕円 6">
            <a:extLst>
              <a:ext uri="{FF2B5EF4-FFF2-40B4-BE49-F238E27FC236}">
                <a16:creationId xmlns:a16="http://schemas.microsoft.com/office/drawing/2014/main" id="{97562F5E-D139-A590-6DF8-AB956B138605}"/>
              </a:ext>
            </a:extLst>
          </p:cNvPr>
          <p:cNvSpPr/>
          <p:nvPr/>
        </p:nvSpPr>
        <p:spPr>
          <a:xfrm>
            <a:off x="883540" y="1755629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11B9A3-00A9-FFDA-D07D-553937F7C09F}"/>
              </a:ext>
            </a:extLst>
          </p:cNvPr>
          <p:cNvSpPr/>
          <p:nvPr/>
        </p:nvSpPr>
        <p:spPr>
          <a:xfrm rot="1113722">
            <a:off x="5033751" y="2272366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A68A21BD-5CDF-C80D-8E8B-3686DE62B5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721" y="4036256"/>
            <a:ext cx="2870844" cy="250221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59191B-539C-485A-504E-D03AD58BDC8C}"/>
              </a:ext>
            </a:extLst>
          </p:cNvPr>
          <p:cNvSpPr txBox="1"/>
          <p:nvPr/>
        </p:nvSpPr>
        <p:spPr>
          <a:xfrm>
            <a:off x="5311138" y="1460014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フォント</a:t>
            </a:r>
            <a:endParaRPr kumimoji="1" lang="en-US" altLang="ja-JP" dirty="0"/>
          </a:p>
          <a:p>
            <a:r>
              <a:rPr kumimoji="1" lang="en-US" altLang="ja-JP" dirty="0"/>
              <a:t>AR P</a:t>
            </a:r>
            <a:r>
              <a:rPr kumimoji="1" lang="ja-JP" altLang="en-US" dirty="0"/>
              <a:t>ＰＯＰ４</a:t>
            </a:r>
            <a:r>
              <a:rPr kumimoji="1" lang="en-US" altLang="ja-JP" dirty="0"/>
              <a:t>B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B168BF-EEB1-52F5-44D8-4C6081CDD3CC}"/>
              </a:ext>
            </a:extLst>
          </p:cNvPr>
          <p:cNvSpPr txBox="1"/>
          <p:nvPr/>
        </p:nvSpPr>
        <p:spPr>
          <a:xfrm>
            <a:off x="428540" y="-67465"/>
            <a:ext cx="65827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３分でできるかわいい印鑑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作成方法</a:t>
            </a:r>
            <a:endParaRPr kumimoji="1" lang="ja-JP" altLang="en-US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7B6DEC6-014A-8B1C-12D1-ECE6E815AEB3}"/>
              </a:ext>
            </a:extLst>
          </p:cNvPr>
          <p:cNvSpPr txBox="1"/>
          <p:nvPr/>
        </p:nvSpPr>
        <p:spPr>
          <a:xfrm>
            <a:off x="4822087" y="318867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大きさ</a:t>
            </a:r>
            <a:endParaRPr kumimoji="1" lang="en-US" altLang="ja-JP" dirty="0"/>
          </a:p>
          <a:p>
            <a:r>
              <a:rPr kumimoji="1" lang="ja-JP" altLang="en-US" dirty="0"/>
              <a:t>６６ｐ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69B5AD-C5A5-6A27-BC92-04285ABC7E8E}"/>
              </a:ext>
            </a:extLst>
          </p:cNvPr>
          <p:cNvSpPr txBox="1"/>
          <p:nvPr/>
        </p:nvSpPr>
        <p:spPr>
          <a:xfrm>
            <a:off x="8765413" y="1129765"/>
            <a:ext cx="25587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部分切り取り</a:t>
            </a:r>
            <a:endParaRPr kumimoji="1" lang="en-US" altLang="ja-JP" dirty="0"/>
          </a:p>
          <a:p>
            <a:r>
              <a:rPr kumimoji="1" lang="en-US" altLang="ja-JP" sz="2400" dirty="0"/>
              <a:t>Shift</a:t>
            </a:r>
            <a:r>
              <a:rPr lang="ja-JP" altLang="en-US" sz="2400" dirty="0"/>
              <a:t> </a:t>
            </a:r>
            <a:r>
              <a:rPr kumimoji="1" lang="ja-JP" altLang="en-US" sz="2400" dirty="0"/>
              <a:t>＋ </a:t>
            </a:r>
            <a:r>
              <a:rPr kumimoji="1" lang="en-US" altLang="ja-JP" sz="2400" dirty="0"/>
              <a:t>Win</a:t>
            </a:r>
            <a:r>
              <a:rPr lang="ja-JP" altLang="en-US" sz="2400" dirty="0"/>
              <a:t> </a:t>
            </a:r>
            <a:r>
              <a:rPr kumimoji="1" lang="ja-JP" altLang="en-US" sz="2400" dirty="0"/>
              <a:t>＋ </a:t>
            </a:r>
            <a:r>
              <a:rPr kumimoji="1" lang="en-US" altLang="ja-JP" sz="2400" dirty="0"/>
              <a:t>S</a:t>
            </a:r>
            <a:endParaRPr kumimoji="1" lang="ja-JP" altLang="en-US" sz="2400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334F7C82-38D3-55E0-C220-5D6006461032}"/>
              </a:ext>
            </a:extLst>
          </p:cNvPr>
          <p:cNvSpPr/>
          <p:nvPr/>
        </p:nvSpPr>
        <p:spPr>
          <a:xfrm>
            <a:off x="3606325" y="2512464"/>
            <a:ext cx="937465" cy="67182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539D4555-E527-D0A5-260E-527472824C96}"/>
              </a:ext>
            </a:extLst>
          </p:cNvPr>
          <p:cNvSpPr/>
          <p:nvPr/>
        </p:nvSpPr>
        <p:spPr>
          <a:xfrm>
            <a:off x="7501345" y="2482754"/>
            <a:ext cx="937465" cy="67182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3C523F6-F308-7E44-37FF-BFF3D6D9FB38}"/>
              </a:ext>
            </a:extLst>
          </p:cNvPr>
          <p:cNvSpPr/>
          <p:nvPr/>
        </p:nvSpPr>
        <p:spPr>
          <a:xfrm>
            <a:off x="616505" y="5145970"/>
            <a:ext cx="937465" cy="67182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CB38373-DDC1-3915-7917-06193FA28198}"/>
              </a:ext>
            </a:extLst>
          </p:cNvPr>
          <p:cNvSpPr txBox="1"/>
          <p:nvPr/>
        </p:nvSpPr>
        <p:spPr>
          <a:xfrm>
            <a:off x="1520841" y="4641032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３つをバランス</a:t>
            </a:r>
            <a:endParaRPr kumimoji="1" lang="en-US" altLang="ja-JP" dirty="0"/>
          </a:p>
          <a:p>
            <a:r>
              <a:rPr kumimoji="1" lang="ja-JP" altLang="en-US" dirty="0"/>
              <a:t>よく重ねる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FD02F330-7943-7E56-2DCF-81D4C46DFFA1}"/>
              </a:ext>
            </a:extLst>
          </p:cNvPr>
          <p:cNvSpPr/>
          <p:nvPr/>
        </p:nvSpPr>
        <p:spPr>
          <a:xfrm>
            <a:off x="3647240" y="4345279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6D17E30-8099-3618-7EC1-85CC4F88BFD8}"/>
              </a:ext>
            </a:extLst>
          </p:cNvPr>
          <p:cNvSpPr/>
          <p:nvPr/>
        </p:nvSpPr>
        <p:spPr>
          <a:xfrm rot="1113722">
            <a:off x="3983900" y="4458869"/>
            <a:ext cx="1851789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ＰＯＰ４B" panose="040B0800000000000000" pitchFamily="50" charset="-128"/>
                <a:ea typeface="AR PＰＯＰ４B" panose="040B0800000000000000" pitchFamily="50" charset="-128"/>
              </a:rPr>
              <a:t>藤田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B31AF19-1453-3716-6CCC-DE09C8BDA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62707">
            <a:off x="3936357" y="5462595"/>
            <a:ext cx="1310250" cy="1015875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7C260FA-DA18-636B-35CE-C7D7D3EA5685}"/>
              </a:ext>
            </a:extLst>
          </p:cNvPr>
          <p:cNvSpPr txBox="1"/>
          <p:nvPr/>
        </p:nvSpPr>
        <p:spPr>
          <a:xfrm>
            <a:off x="7653980" y="4543507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大きく囲って</a:t>
            </a:r>
            <a:endParaRPr kumimoji="1" lang="en-US" altLang="ja-JP" dirty="0"/>
          </a:p>
          <a:p>
            <a:r>
              <a:rPr kumimoji="1" lang="ja-JP" altLang="en-US" dirty="0"/>
              <a:t>右クリック</a:t>
            </a:r>
            <a:endParaRPr kumimoji="1" lang="en-US" altLang="ja-JP" dirty="0"/>
          </a:p>
          <a:p>
            <a:r>
              <a:rPr kumimoji="1" lang="ja-JP" altLang="en-US" dirty="0"/>
              <a:t>図として保存</a:t>
            </a:r>
            <a:endParaRPr kumimoji="1" lang="en-US" altLang="ja-JP" dirty="0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1E537337-3FB4-5EE3-DDA9-FEFB2A7BB767}"/>
              </a:ext>
            </a:extLst>
          </p:cNvPr>
          <p:cNvSpPr/>
          <p:nvPr/>
        </p:nvSpPr>
        <p:spPr>
          <a:xfrm>
            <a:off x="6438037" y="5145969"/>
            <a:ext cx="937465" cy="67182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710AC51-359F-89D6-793E-6282BC45F290}"/>
              </a:ext>
            </a:extLst>
          </p:cNvPr>
          <p:cNvSpPr txBox="1"/>
          <p:nvPr/>
        </p:nvSpPr>
        <p:spPr>
          <a:xfrm>
            <a:off x="4543790" y="979346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横書きテキストボックス</a:t>
            </a:r>
          </a:p>
        </p:txBody>
      </p:sp>
    </p:spTree>
    <p:extLst>
      <p:ext uri="{BB962C8B-B14F-4D97-AF65-F5344CB8AC3E}">
        <p14:creationId xmlns:p14="http://schemas.microsoft.com/office/powerpoint/2010/main" val="1049988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55FF2-A40F-0DD1-7357-9FAD9878F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extLst>
              <a:ext uri="{FF2B5EF4-FFF2-40B4-BE49-F238E27FC236}">
                <a16:creationId xmlns:a16="http://schemas.microsoft.com/office/drawing/2014/main" id="{E853D78F-6AB0-9D26-78FD-90B5F34FFCB1}"/>
              </a:ext>
            </a:extLst>
          </p:cNvPr>
          <p:cNvSpPr/>
          <p:nvPr/>
        </p:nvSpPr>
        <p:spPr>
          <a:xfrm>
            <a:off x="883540" y="1755629"/>
            <a:ext cx="2160000" cy="216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9F5D55-2682-CA7A-CFFF-5F37B1D0CE5B}"/>
              </a:ext>
            </a:extLst>
          </p:cNvPr>
          <p:cNvSpPr txBox="1"/>
          <p:nvPr/>
        </p:nvSpPr>
        <p:spPr>
          <a:xfrm>
            <a:off x="616505" y="352721"/>
            <a:ext cx="8681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自分だけのかわいい印鑑を作ってみよう</a:t>
            </a:r>
          </a:p>
        </p:txBody>
      </p:sp>
    </p:spTree>
    <p:extLst>
      <p:ext uri="{BB962C8B-B14F-4D97-AF65-F5344CB8AC3E}">
        <p14:creationId xmlns:p14="http://schemas.microsoft.com/office/powerpoint/2010/main" val="19190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68</Words>
  <Application>Microsoft Office PowerPoint</Application>
  <PresentationFormat>ワイド画面</PresentationFormat>
  <Paragraphs>27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AR PＰＯＰ４B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保 藤田</dc:creator>
  <cp:lastModifiedBy>保 藤田</cp:lastModifiedBy>
  <cp:revision>8</cp:revision>
  <cp:lastPrinted>2025-08-11T22:09:46Z</cp:lastPrinted>
  <dcterms:created xsi:type="dcterms:W3CDTF">2025-04-15T12:14:16Z</dcterms:created>
  <dcterms:modified xsi:type="dcterms:W3CDTF">2025-08-11T22:10:06Z</dcterms:modified>
</cp:coreProperties>
</file>