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4" r:id="rId10"/>
    <p:sldId id="265" r:id="rId11"/>
    <p:sldId id="266" r:id="rId12"/>
  </p:sldIdLst>
  <p:sldSz cx="12192000" cy="6858000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2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AA7793-2AA9-9A67-5DA2-31565BF78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45632DA-9681-16CA-8A8E-72146E77B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1D9F26-0D92-CF36-03B8-8D4081517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1708EF-2CFB-DA80-4A5F-7BC5A280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5A488F-9679-F21E-ADE1-0BE87DF8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4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3246A4-AE70-51B2-B1A8-FD06AC2C3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015D81-31E6-727C-CECA-682D692EF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FF55C9-66AA-BC34-FD82-667CD4553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D04943-7E38-2294-2416-7B9C560B2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522735-0B3E-6ADC-7131-6A324753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27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83F216A-A194-364B-A02F-572388EC77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5F33447-EE3F-74FD-76C1-4D43B5F49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44797C-87B6-F916-3C37-3189F1E2C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65F177-DC83-6D8B-5D34-399F0B84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2DF476-3575-2439-1CA9-1C20E332B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69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65A738-6BAF-1A1B-2CBA-941D5EF9A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80CCAE-6240-5EF6-2DC1-A1207CB27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054576-9652-F69F-4F33-59B12018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AD996A-2334-F519-1525-E7591441F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87685E-B67D-801E-78C1-E74F36620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08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B49954-D99A-2017-16A8-A04209292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DE8DE9-76C5-7373-435B-874D99A9E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E487B6-6D09-FE64-2B01-B1443FAB9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403551-3452-7224-10E9-3D56987B8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567292-75A4-0F1E-6883-DBE7EDB8E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93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BB31CF-DC39-C11C-1027-AF7A16FBB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A9AB1-2E62-E6CF-675A-0F4C0BD14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EE68CB-C97C-2E81-0AE5-E9A1F2365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FEB352-5A45-9E43-2569-1EFDAB0E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9D9923-5CC8-6B8D-F299-74A928DEC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085ABBD-DF40-66BB-EA42-7F47EC8BA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860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23A262-4237-F5E4-6FF3-EA3A58383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E8A231-1D01-6ABB-EB3E-3A6791AD9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4947053-AB3E-F1EB-4A25-1E61175DF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694BD00-013D-2513-746D-FFA170C1E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B5FD9DC-49AC-0D4E-F421-29F821E946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0FAF155-B69F-5B24-28DF-7EE573C57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808F145-B6B2-8046-E14A-607102414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C1A09E9-BCBF-01A3-87D2-14DE5E7F7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41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758E0-9214-110A-A2D9-64BE6F352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00B07B9-7409-8B4B-FBD2-847C5C82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D952C4-B7FC-0777-D5DC-6BC062A7B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A7F93D1-7B79-8DD5-8F45-554DA37BE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4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5F06DD-3558-7679-42DC-594F9FA5D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F58E623-9BED-F699-6CFB-3095A7B2B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E8D079-E050-81D1-EC37-34E914E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65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F293FC-E0A1-4BA5-BF4C-C8A68E262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9BB954-43F0-1B2F-8833-C4E253BDE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505ABE-FC1E-2DE9-6701-3D65F1113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38654F-F923-0B41-7A30-C2850762B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37547E-AD3B-BBBB-ED08-71A295F69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591D28-6345-87F4-C9D0-33E3A0AF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CE9CE3-ABC7-000A-B82C-A44AB58CB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864270D-C80C-D0D8-2E30-DCD721555F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FB47B7-F9CA-6525-56EE-2494C5FA06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1704E0-A037-7F5C-1B49-B6FD008C6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F504EA-1831-5696-D872-DDD77B775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FBFD2B-5F71-5422-A1F4-0AB97A630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60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3D52E09-78CE-43AA-1562-9D920605E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A2C240-9B2C-3DC0-80CD-FF6FEA1D8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5F6ABC-F6D0-3394-52B6-774C8E963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F1174-64B1-4764-A12E-7E2B58F9ED8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D177F8-6FCA-0258-A9FD-8C34F4D0AB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CBF21C-58F8-541F-CFD0-54D1C3A5C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08C46-E1C3-4942-92F1-FF0BFD3673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25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B3C4A80-9354-F8A3-7862-CA7FDA197106}"/>
              </a:ext>
            </a:extLst>
          </p:cNvPr>
          <p:cNvSpPr txBox="1"/>
          <p:nvPr/>
        </p:nvSpPr>
        <p:spPr>
          <a:xfrm>
            <a:off x="343119" y="213669"/>
            <a:ext cx="4416594" cy="110799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画像の検索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8A7F2D-6470-E932-37C5-13F620C79145}"/>
              </a:ext>
            </a:extLst>
          </p:cNvPr>
          <p:cNvSpPr txBox="1"/>
          <p:nvPr/>
        </p:nvSpPr>
        <p:spPr>
          <a:xfrm>
            <a:off x="476684" y="1691949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１月　風景</a:t>
            </a:r>
          </a:p>
        </p:txBody>
      </p:sp>
      <p:pic>
        <p:nvPicPr>
          <p:cNvPr id="7" name="図 6" descr="京都観光は1月が楽しい！普段は見られないレア景色を見に行こう ...">
            <a:extLst>
              <a:ext uri="{FF2B5EF4-FFF2-40B4-BE49-F238E27FC236}">
                <a16:creationId xmlns:a16="http://schemas.microsoft.com/office/drawing/2014/main" id="{C2120906-BFC5-39F3-B2E7-232E0A5EA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897" y="3170229"/>
            <a:ext cx="4811516" cy="300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図 7" descr="1月におすすめ！国内旅行スポット17選。冬の絶景や開運旅 ...">
            <a:extLst>
              <a:ext uri="{FF2B5EF4-FFF2-40B4-BE49-F238E27FC236}">
                <a16:creationId xmlns:a16="http://schemas.microsoft.com/office/drawing/2014/main" id="{0BA9B917-1DC3-E3E1-70A9-72541FEF8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265" y="1835787"/>
            <a:ext cx="4661999" cy="3496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5328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E2B4B-3777-701F-4123-BFD93BF23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7FBD79A-D03B-D14A-BB83-B58E23888DE7}"/>
              </a:ext>
            </a:extLst>
          </p:cNvPr>
          <p:cNvSpPr txBox="1"/>
          <p:nvPr/>
        </p:nvSpPr>
        <p:spPr>
          <a:xfrm>
            <a:off x="747065" y="126382"/>
            <a:ext cx="721540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画面の切り替え</a:t>
            </a:r>
            <a:endParaRPr kumimoji="1" lang="en-US" altLang="ja-JP" sz="6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6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Alt</a:t>
            </a:r>
            <a:r>
              <a:rPr kumimoji="1" lang="ja-JP" altLang="en-US" sz="6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＋</a:t>
            </a:r>
            <a:r>
              <a:rPr kumimoji="1" lang="en-US" altLang="ja-JP" sz="7200" b="1" dirty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Tab</a:t>
            </a:r>
            <a:endParaRPr kumimoji="1" lang="ja-JP" altLang="en-US" sz="7200" b="1" dirty="0">
              <a:solidFill>
                <a:srgbClr val="00B0F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074" name="Picture 2" descr="気分転換のイラスト素材 - PIXTA">
            <a:extLst>
              <a:ext uri="{FF2B5EF4-FFF2-40B4-BE49-F238E27FC236}">
                <a16:creationId xmlns:a16="http://schemas.microsoft.com/office/drawing/2014/main" id="{4FA740C8-2C24-1134-864E-1ABCE7D98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285" y="637131"/>
            <a:ext cx="3770988" cy="3821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813A72C-FA39-0181-8C21-F17B10D70468}"/>
              </a:ext>
            </a:extLst>
          </p:cNvPr>
          <p:cNvSpPr txBox="1"/>
          <p:nvPr/>
        </p:nvSpPr>
        <p:spPr>
          <a:xfrm>
            <a:off x="747065" y="3778320"/>
            <a:ext cx="97120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家に</a:t>
            </a:r>
            <a:r>
              <a:rPr kumimoji="1" lang="ja-JP" altLang="en-US" sz="7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おると</a:t>
            </a:r>
            <a:endParaRPr kumimoji="1" lang="en-US" altLang="ja-JP" sz="7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7200" b="1" dirty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たぶん</a:t>
            </a:r>
            <a:r>
              <a:rPr kumimoji="1" lang="ja-JP" altLang="en-US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切り替えできる</a:t>
            </a:r>
          </a:p>
        </p:txBody>
      </p:sp>
    </p:spTree>
    <p:extLst>
      <p:ext uri="{BB962C8B-B14F-4D97-AF65-F5344CB8AC3E}">
        <p14:creationId xmlns:p14="http://schemas.microsoft.com/office/powerpoint/2010/main" val="948856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DA2BF-ACB7-A063-7E05-077EF4128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EEEB03-5DFF-18B4-85E1-CEB4519F9A27}"/>
              </a:ext>
            </a:extLst>
          </p:cNvPr>
          <p:cNvSpPr txBox="1"/>
          <p:nvPr/>
        </p:nvSpPr>
        <p:spPr>
          <a:xfrm>
            <a:off x="656449" y="148980"/>
            <a:ext cx="72154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画像を貼り付け</a:t>
            </a:r>
            <a:endParaRPr kumimoji="1" lang="en-US" altLang="ja-JP" sz="7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Ctrl</a:t>
            </a:r>
            <a:r>
              <a:rPr kumimoji="1" lang="ja-JP" altLang="en-US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＋</a:t>
            </a:r>
            <a:r>
              <a:rPr kumimoji="1" lang="en-US" altLang="ja-JP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V</a:t>
            </a:r>
            <a:endParaRPr kumimoji="1" lang="ja-JP" altLang="en-US" sz="7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88AA7B-CD38-7F44-3ABC-16011C40AC28}"/>
              </a:ext>
            </a:extLst>
          </p:cNvPr>
          <p:cNvSpPr txBox="1"/>
          <p:nvPr/>
        </p:nvSpPr>
        <p:spPr>
          <a:xfrm>
            <a:off x="779737" y="3933488"/>
            <a:ext cx="72154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微調整</a:t>
            </a:r>
            <a:endParaRPr kumimoji="1" lang="en-US" altLang="ja-JP" sz="7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Ctrl</a:t>
            </a:r>
            <a:r>
              <a:rPr kumimoji="1" lang="ja-JP" altLang="en-US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＋方向キー</a:t>
            </a:r>
          </a:p>
        </p:txBody>
      </p:sp>
      <p:pic>
        <p:nvPicPr>
          <p:cNvPr id="4098" name="Picture 2" descr="ポスターを貼る女性 掲示板を見る女性のイラスト素材 [90387700 ...">
            <a:extLst>
              <a:ext uri="{FF2B5EF4-FFF2-40B4-BE49-F238E27FC236}">
                <a16:creationId xmlns:a16="http://schemas.microsoft.com/office/drawing/2014/main" id="{159000BC-F990-1171-A27B-12980679E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175" y="0"/>
            <a:ext cx="4258088" cy="3699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矢印キーメタルテクスチャグレーイラスト画像とPSDフリー素材 ...">
            <a:extLst>
              <a:ext uri="{FF2B5EF4-FFF2-40B4-BE49-F238E27FC236}">
                <a16:creationId xmlns:a16="http://schemas.microsoft.com/office/drawing/2014/main" id="{FE101849-4D7C-8171-3DB1-118A170D9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641" y="3646845"/>
            <a:ext cx="3211155" cy="321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6424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78991-7BCB-8597-67C6-909A7DE00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B88C48-60E6-A237-CF5B-638307A9CB4D}"/>
              </a:ext>
            </a:extLst>
          </p:cNvPr>
          <p:cNvSpPr txBox="1"/>
          <p:nvPr/>
        </p:nvSpPr>
        <p:spPr>
          <a:xfrm>
            <a:off x="682166" y="294664"/>
            <a:ext cx="92426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１月　風景　イラスト</a:t>
            </a:r>
          </a:p>
        </p:txBody>
      </p:sp>
      <p:pic>
        <p:nvPicPr>
          <p:cNvPr id="2" name="図 1" descr="無料イラスト] 富士山と初日の出と鶴と鷹 | パブリックドメインQ ...">
            <a:extLst>
              <a:ext uri="{FF2B5EF4-FFF2-40B4-BE49-F238E27FC236}">
                <a16:creationId xmlns:a16="http://schemas.microsoft.com/office/drawing/2014/main" id="{87628584-D40C-54C3-BBBE-E61CB9B8D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544" y="2332234"/>
            <a:ext cx="4630220" cy="3472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図 2" descr="1月の風景」 by アキオ｜Artmeter｜暮らしを彩るアートが ...">
            <a:extLst>
              <a:ext uri="{FF2B5EF4-FFF2-40B4-BE49-F238E27FC236}">
                <a16:creationId xmlns:a16="http://schemas.microsoft.com/office/drawing/2014/main" id="{E2F6000B-3DF5-F4C0-8A38-A1078DED27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905" y="1930134"/>
            <a:ext cx="4276113" cy="37001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278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C6EEB-5369-E296-66CB-84935AEE1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8B3FBF9-F0DC-0DF9-C326-3D9655B7B54B}"/>
              </a:ext>
            </a:extLst>
          </p:cNvPr>
          <p:cNvSpPr txBox="1"/>
          <p:nvPr/>
        </p:nvSpPr>
        <p:spPr>
          <a:xfrm>
            <a:off x="692440" y="463951"/>
            <a:ext cx="507136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１月　動物</a:t>
            </a:r>
          </a:p>
        </p:txBody>
      </p:sp>
      <p:pic>
        <p:nvPicPr>
          <p:cNvPr id="4" name="図 3" descr="モコモコ、真っ白。冬の動物たちに会う！ エゾモモンガや ...">
            <a:extLst>
              <a:ext uri="{FF2B5EF4-FFF2-40B4-BE49-F238E27FC236}">
                <a16:creationId xmlns:a16="http://schemas.microsoft.com/office/drawing/2014/main" id="{4AD270AE-6170-76F6-FB90-90B80D3E15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49" y="2261100"/>
            <a:ext cx="5016353" cy="3543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図 4" descr="2025年1月20日の大寒は「シマエナガの日」！限定グッズ、生態 ...">
            <a:extLst>
              <a:ext uri="{FF2B5EF4-FFF2-40B4-BE49-F238E27FC236}">
                <a16:creationId xmlns:a16="http://schemas.microsoft.com/office/drawing/2014/main" id="{9ECEF360-56B2-97E0-19EA-4D43919587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589" y="1736334"/>
            <a:ext cx="4741697" cy="39041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0207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6E0AC-B17D-B1F2-02CC-2BFF287A3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2FB8F98-28EB-02AC-26C5-530F98CB8F34}"/>
              </a:ext>
            </a:extLst>
          </p:cNvPr>
          <p:cNvSpPr txBox="1"/>
          <p:nvPr/>
        </p:nvSpPr>
        <p:spPr>
          <a:xfrm>
            <a:off x="692439" y="463951"/>
            <a:ext cx="91707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１月　動物　イラスト</a:t>
            </a:r>
          </a:p>
        </p:txBody>
      </p:sp>
      <p:pic>
        <p:nvPicPr>
          <p:cNvPr id="2" name="図 1" descr="1月のイラストNo.002『お正月の挨拶-うさぎ』／無料のフリー ...">
            <a:extLst>
              <a:ext uri="{FF2B5EF4-FFF2-40B4-BE49-F238E27FC236}">
                <a16:creationId xmlns:a16="http://schemas.microsoft.com/office/drawing/2014/main" id="{48E1A554-2A54-3BA2-52B1-2A42020EFD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601" y="2342674"/>
            <a:ext cx="3986943" cy="3625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図 2" descr="ポット1月号 壁面かざり案 「雪だるまを作ったよ ...">
            <a:extLst>
              <a:ext uri="{FF2B5EF4-FFF2-40B4-BE49-F238E27FC236}">
                <a16:creationId xmlns:a16="http://schemas.microsoft.com/office/drawing/2014/main" id="{712350DC-4AD6-8284-E5D0-B6693B6AF6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338" y="1953945"/>
            <a:ext cx="3573446" cy="3562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6717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B9274-1C07-BA92-B1B9-0A87D41BD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A6CA03-CECE-B42B-378D-4E0F69C92866}"/>
              </a:ext>
            </a:extLst>
          </p:cNvPr>
          <p:cNvSpPr txBox="1"/>
          <p:nvPr/>
        </p:nvSpPr>
        <p:spPr>
          <a:xfrm>
            <a:off x="692439" y="463951"/>
            <a:ext cx="44138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１月　花</a:t>
            </a:r>
          </a:p>
        </p:txBody>
      </p:sp>
      <p:pic>
        <p:nvPicPr>
          <p:cNvPr id="1030" name="Picture 6" descr="1月の庭花】新年の幕開けを飾る花！ 1月に咲く人気の花20選 ...">
            <a:extLst>
              <a:ext uri="{FF2B5EF4-FFF2-40B4-BE49-F238E27FC236}">
                <a16:creationId xmlns:a16="http://schemas.microsoft.com/office/drawing/2014/main" id="{ABAAC923-861B-A964-BA9C-A450195E5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801" y="1682393"/>
            <a:ext cx="4758379" cy="349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1月の花】旬の切り花（24種類）をご紹介。花言葉、おすすめの花 ...">
            <a:extLst>
              <a:ext uri="{FF2B5EF4-FFF2-40B4-BE49-F238E27FC236}">
                <a16:creationId xmlns:a16="http://schemas.microsoft.com/office/drawing/2014/main" id="{7905399A-7C5A-5D45-81A2-898312F3C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38" y="2587042"/>
            <a:ext cx="5183627" cy="3413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561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F236A-78C9-9533-A7E1-FBF6F9248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D3D90E-F9C1-69AC-5C16-BAC924233E23}"/>
              </a:ext>
            </a:extLst>
          </p:cNvPr>
          <p:cNvSpPr txBox="1"/>
          <p:nvPr/>
        </p:nvSpPr>
        <p:spPr>
          <a:xfrm>
            <a:off x="692439" y="407191"/>
            <a:ext cx="91707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１月　花　イラスト</a:t>
            </a:r>
          </a:p>
        </p:txBody>
      </p:sp>
      <p:pic>
        <p:nvPicPr>
          <p:cNvPr id="2050" name="Picture 2" descr="1月の花 のイラスト＜無料＞ | かわいいフリー素材 イラストK">
            <a:extLst>
              <a:ext uri="{FF2B5EF4-FFF2-40B4-BE49-F238E27FC236}">
                <a16:creationId xmlns:a16="http://schemas.microsoft.com/office/drawing/2014/main" id="{EFE3D3FA-350E-F8D9-13A2-8806163E6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720" y="1843730"/>
            <a:ext cx="4794233" cy="479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椿の花のイラスト | イラスト素材パラダイス">
            <a:extLst>
              <a:ext uri="{FF2B5EF4-FFF2-40B4-BE49-F238E27FC236}">
                <a16:creationId xmlns:a16="http://schemas.microsoft.com/office/drawing/2014/main" id="{CEFEF025-9E3A-1654-E2BD-E79FD999C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567" y="1843730"/>
            <a:ext cx="4377700" cy="355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25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501D0-5066-8EF8-2ED6-36A617C28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5A54A7-FE68-789F-220E-ECBC1683C2A1}"/>
              </a:ext>
            </a:extLst>
          </p:cNvPr>
          <p:cNvSpPr txBox="1"/>
          <p:nvPr/>
        </p:nvSpPr>
        <p:spPr>
          <a:xfrm>
            <a:off x="692439" y="463951"/>
            <a:ext cx="91707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１月　人物　イラスト</a:t>
            </a:r>
          </a:p>
        </p:txBody>
      </p:sp>
      <p:pic>
        <p:nvPicPr>
          <p:cNvPr id="4" name="図 3" descr="1月の行事イラスト｜無料イラスト・フリー素材なら「イラストAC」">
            <a:extLst>
              <a:ext uri="{FF2B5EF4-FFF2-40B4-BE49-F238E27FC236}">
                <a16:creationId xmlns:a16="http://schemas.microsoft.com/office/drawing/2014/main" id="{D77C1CB2-DD9E-20F4-F91A-618103584B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156" y="2563690"/>
            <a:ext cx="4020492" cy="32206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図 4" descr="餅つきをする可愛い男の子のイラスト | 無料フリーイラスト素材 ...">
            <a:extLst>
              <a:ext uri="{FF2B5EF4-FFF2-40B4-BE49-F238E27FC236}">
                <a16:creationId xmlns:a16="http://schemas.microsoft.com/office/drawing/2014/main" id="{297098E8-3BAF-D896-FF39-D011D7DEA0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058" y="2204620"/>
            <a:ext cx="3904786" cy="32206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3704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119DB-30AF-AC9F-8037-2AC980A44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155B113-7293-C606-A53D-388BA57D5217}"/>
              </a:ext>
            </a:extLst>
          </p:cNvPr>
          <p:cNvSpPr txBox="1"/>
          <p:nvPr/>
        </p:nvSpPr>
        <p:spPr>
          <a:xfrm>
            <a:off x="3500540" y="1183143"/>
            <a:ext cx="55439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１月　人物</a:t>
            </a:r>
            <a:endParaRPr kumimoji="1" lang="en-US" altLang="ja-JP" sz="6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6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肖像権の侵害</a:t>
            </a:r>
          </a:p>
        </p:txBody>
      </p:sp>
      <p:sp>
        <p:nvSpPr>
          <p:cNvPr id="2" name="十字形 1">
            <a:extLst>
              <a:ext uri="{FF2B5EF4-FFF2-40B4-BE49-F238E27FC236}">
                <a16:creationId xmlns:a16="http://schemas.microsoft.com/office/drawing/2014/main" id="{73476C17-9C08-638B-F12C-1046AAFBF8D8}"/>
              </a:ext>
            </a:extLst>
          </p:cNvPr>
          <p:cNvSpPr/>
          <p:nvPr/>
        </p:nvSpPr>
        <p:spPr>
          <a:xfrm rot="2654816">
            <a:off x="3827829" y="619315"/>
            <a:ext cx="4536342" cy="4530513"/>
          </a:xfrm>
          <a:prstGeom prst="plus">
            <a:avLst>
              <a:gd name="adj" fmla="val 49211"/>
            </a:avLst>
          </a:prstGeom>
          <a:solidFill>
            <a:srgbClr val="EE0000"/>
          </a:solidFill>
          <a:ln>
            <a:solidFill>
              <a:srgbClr val="EE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886773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3C024-8912-DB34-5951-9563AF38B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DABBB7-2932-5CB4-98B2-065F57DB36DF}"/>
              </a:ext>
            </a:extLst>
          </p:cNvPr>
          <p:cNvSpPr txBox="1"/>
          <p:nvPr/>
        </p:nvSpPr>
        <p:spPr>
          <a:xfrm>
            <a:off x="387469" y="208038"/>
            <a:ext cx="678389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画像の貼り付け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83C0000-C89D-BB2E-CFA0-FC88D13E64D1}"/>
              </a:ext>
            </a:extLst>
          </p:cNvPr>
          <p:cNvSpPr txBox="1"/>
          <p:nvPr/>
        </p:nvSpPr>
        <p:spPr>
          <a:xfrm>
            <a:off x="1137482" y="2609092"/>
            <a:ext cx="7831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画像を右クリック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EFAD6D-933F-4C35-0638-676F0DE4A332}"/>
              </a:ext>
            </a:extLst>
          </p:cNvPr>
          <p:cNvSpPr txBox="1"/>
          <p:nvPr/>
        </p:nvSpPr>
        <p:spPr>
          <a:xfrm>
            <a:off x="1137482" y="5010146"/>
            <a:ext cx="105956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画像をコピー</a:t>
            </a:r>
            <a:r>
              <a:rPr kumimoji="1" lang="ja-JP" altLang="en-US" sz="7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</a:t>
            </a:r>
          </a:p>
        </p:txBody>
      </p:sp>
      <p:pic>
        <p:nvPicPr>
          <p:cNvPr id="5122" name="Picture 2" descr="マウス操作のイラスト | フリー、無料で使えるイラストカット.com">
            <a:extLst>
              <a:ext uri="{FF2B5EF4-FFF2-40B4-BE49-F238E27FC236}">
                <a16:creationId xmlns:a16="http://schemas.microsoft.com/office/drawing/2014/main" id="{B9106304-BE82-7D47-2F4C-467F3CD9A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036" y="1513678"/>
            <a:ext cx="2491214" cy="2809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矢印: 下 1">
            <a:extLst>
              <a:ext uri="{FF2B5EF4-FFF2-40B4-BE49-F238E27FC236}">
                <a16:creationId xmlns:a16="http://schemas.microsoft.com/office/drawing/2014/main" id="{91EDCA77-1538-B5D1-28B0-C30C5494CB71}"/>
              </a:ext>
            </a:extLst>
          </p:cNvPr>
          <p:cNvSpPr/>
          <p:nvPr/>
        </p:nvSpPr>
        <p:spPr>
          <a:xfrm>
            <a:off x="2401204" y="4023155"/>
            <a:ext cx="1028890" cy="82706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66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62</Words>
  <Application>Microsoft Office PowerPoint</Application>
  <PresentationFormat>ワイド画面</PresentationFormat>
  <Paragraphs>22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保 藤田</dc:creator>
  <cp:lastModifiedBy>保 藤田</cp:lastModifiedBy>
  <cp:revision>6</cp:revision>
  <cp:lastPrinted>2025-12-12T00:07:01Z</cp:lastPrinted>
  <dcterms:created xsi:type="dcterms:W3CDTF">2025-12-07T00:12:29Z</dcterms:created>
  <dcterms:modified xsi:type="dcterms:W3CDTF">2025-12-12T00:25:34Z</dcterms:modified>
</cp:coreProperties>
</file>