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1E97A1-E22D-0A16-351A-7230EBAA3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733BD2-8472-385E-4D92-3B79784EC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B3F466-4E81-C266-ACAB-54B6E412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94ABD4-91B2-B4BD-9DAC-950CE628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82C362-352D-860A-E8A1-2E01B423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242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F56661-80A5-E248-DD53-5ECEAAEC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0133A2-EDB0-91B4-FEF2-A29F11AD4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9972BC2-0D1C-9BE4-904E-E194297B7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BB85F7-B7B0-AC61-A051-CDE308BD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A22393-D100-A674-B145-FA830038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303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0892206-FB13-E3CC-88C6-6063BC805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16D6C5-ED2B-AC93-CE06-F3C36D802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8CB440-1DAA-66AE-F73E-8FC420F2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204BF6-B61A-B9B5-9067-FA758D5A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FA0C6C-8B7D-0923-B3B9-92DFE4CB5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935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5FA2CE-F814-4527-0E3E-4B2BDE8F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AB7894-50D4-1750-72D3-78ECF4379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EA1ABD-BBDE-ED97-42BC-224FD3BC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0276EF-482D-5F19-C5F8-3556A869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53D75F-A574-6DC8-ACFF-EA2C511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012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9AA403-B85E-9016-E5D5-E7645462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B3A17DB-7961-8E32-560E-2793C3A6C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C3B360-84DE-B6A7-A572-6E6C045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B10B9C-08F1-35C1-7EE6-EE48839B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1A51E3-AB3B-D73F-7A04-3849C49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9308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77FDFC-A643-D293-A7BC-83B9E8AF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A604B5-E43A-81A9-A41E-3D5795BA7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ABBA90-AE3E-FEFF-E749-1F70D4A67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7242ECE-5EB2-5E5B-9E11-2E7B8A18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60ED62E-13EA-51F5-609B-BFFA4FEF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B2EEAB-46CB-946E-B089-274E161C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33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FE382-6A9B-6778-A1C1-E22AF954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BEC57D-FE4D-7AA6-22BB-F48383368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F42390-3272-6437-03CD-973ABDC27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D9E71F8-003F-3320-1ACD-C43E6F89D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A0CCC8D-BA59-F828-B783-2876FF721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29D4F65-7C35-8728-7240-778B5D97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6531171-9AF9-E679-F05A-6633577F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DF1528B-297C-F916-4954-DCFDCD9C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346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BD4D46-658B-16ED-2CE2-E72B1167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A4A967-7D58-CD82-001D-8F13D1FFB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94A491-B58E-A61A-044C-F84D15D73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313F7A-7187-E63E-2929-2C451A9D5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26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857D32A-402B-8A5D-1ECC-58FAFBD8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F80C2C7-CD69-3DEA-8413-42B8BAFD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B44FDE-3B8B-6A48-1251-31E838E2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950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FE6119-45A6-1AB8-1719-4FB3A5C3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BB8983-B65A-5675-5F6D-7FD0B8B8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DF531F-3EEF-F4D7-6F0F-E567BA921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964122F-383F-9336-0759-2DBA4C61B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E49BD-2557-58BE-B32A-4915E3880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70C4AA-F4EF-07B9-16EB-4BB7CEEF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60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3DC569-FE0E-EDC0-4837-D84A90F4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A6398F9-9C95-406B-E1F8-77BE7E686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20BEB4-CCD1-6580-0101-585AA74F4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BB69C3-7398-6F9F-5F42-B161CA66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07C9B2-9119-BD4D-459D-2C4C0295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D77381-D6FF-CA81-B32E-6D38E0856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40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BAA521-AA82-D498-868D-AF0227CD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2730B8-8A53-88AE-87F9-A02198DEB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D74A46-A211-6DA3-D851-F58C52178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A7CA-D95F-4547-8BC7-BF90593E6A7C}" type="datetimeFigureOut">
              <a:rPr kumimoji="1" lang="ja-JP" altLang="en-US" smtClean="0"/>
              <a:t>2024/2/3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16F495-FEB1-1260-15DA-FA2734C92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54942-BA1C-DE2A-75CB-E4CCC21C6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D237-3F29-4696-9C6E-EA40FCADD5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82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ja/photo/79539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jp/view-image.php?image=50111&amp;picture=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hyperlink" Target="https://freepngimg.com/png/19428-basketba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hyperlink" Target="https://www.publicdomainpictures.net/jp/view-image.php?image=50111&amp;picture=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hyperlink" Target="https://freepngimg.com/png/19428-basketbal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hyperlink" Target="https://www.publicdomainpictures.net/jp/view-image.php?image=50111&amp;picture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74FAC19-002B-EFF2-16CA-4D7A46449D55}"/>
              </a:ext>
            </a:extLst>
          </p:cNvPr>
          <p:cNvSpPr txBox="1"/>
          <p:nvPr/>
        </p:nvSpPr>
        <p:spPr>
          <a:xfrm>
            <a:off x="7714808" y="898118"/>
            <a:ext cx="848048" cy="1382930"/>
          </a:xfrm>
          <a:custGeom>
            <a:avLst/>
            <a:gdLst/>
            <a:ahLst/>
            <a:cxnLst/>
            <a:rect l="l" t="t" r="r" b="b"/>
            <a:pathLst>
              <a:path w="848048" h="1382930">
                <a:moveTo>
                  <a:pt x="462690" y="0"/>
                </a:moveTo>
                <a:cubicBezTo>
                  <a:pt x="587510" y="0"/>
                  <a:pt x="687234" y="29389"/>
                  <a:pt x="761862" y="88167"/>
                </a:cubicBezTo>
                <a:cubicBezTo>
                  <a:pt x="819320" y="133736"/>
                  <a:pt x="848048" y="186240"/>
                  <a:pt x="848048" y="245678"/>
                </a:cubicBezTo>
                <a:cubicBezTo>
                  <a:pt x="848048" y="288606"/>
                  <a:pt x="833848" y="324764"/>
                  <a:pt x="805450" y="354153"/>
                </a:cubicBezTo>
                <a:cubicBezTo>
                  <a:pt x="777052" y="383542"/>
                  <a:pt x="741720" y="398236"/>
                  <a:pt x="699452" y="398236"/>
                </a:cubicBezTo>
                <a:cubicBezTo>
                  <a:pt x="651902" y="398236"/>
                  <a:pt x="606333" y="381726"/>
                  <a:pt x="562745" y="348705"/>
                </a:cubicBezTo>
                <a:cubicBezTo>
                  <a:pt x="552178" y="340119"/>
                  <a:pt x="527082" y="314032"/>
                  <a:pt x="487456" y="270444"/>
                </a:cubicBezTo>
                <a:cubicBezTo>
                  <a:pt x="459058" y="240065"/>
                  <a:pt x="430660" y="224875"/>
                  <a:pt x="402261" y="224875"/>
                </a:cubicBezTo>
                <a:cubicBezTo>
                  <a:pt x="383769" y="224875"/>
                  <a:pt x="367919" y="231479"/>
                  <a:pt x="354711" y="244688"/>
                </a:cubicBezTo>
                <a:cubicBezTo>
                  <a:pt x="341502" y="257896"/>
                  <a:pt x="334898" y="274077"/>
                  <a:pt x="334898" y="293229"/>
                </a:cubicBezTo>
                <a:cubicBezTo>
                  <a:pt x="334898" y="345402"/>
                  <a:pt x="384430" y="401208"/>
                  <a:pt x="483494" y="460647"/>
                </a:cubicBezTo>
                <a:cubicBezTo>
                  <a:pt x="513873" y="479138"/>
                  <a:pt x="534511" y="493668"/>
                  <a:pt x="545408" y="504235"/>
                </a:cubicBezTo>
                <a:cubicBezTo>
                  <a:pt x="556305" y="514801"/>
                  <a:pt x="566047" y="529661"/>
                  <a:pt x="574632" y="548813"/>
                </a:cubicBezTo>
                <a:cubicBezTo>
                  <a:pt x="579255" y="556738"/>
                  <a:pt x="589822" y="560701"/>
                  <a:pt x="606333" y="560701"/>
                </a:cubicBezTo>
                <a:lnTo>
                  <a:pt x="729172" y="560701"/>
                </a:lnTo>
                <a:cubicBezTo>
                  <a:pt x="749644" y="560701"/>
                  <a:pt x="764339" y="563838"/>
                  <a:pt x="773254" y="570112"/>
                </a:cubicBezTo>
                <a:cubicBezTo>
                  <a:pt x="782170" y="576386"/>
                  <a:pt x="785968" y="586788"/>
                  <a:pt x="784647" y="601317"/>
                </a:cubicBezTo>
                <a:lnTo>
                  <a:pt x="776722" y="719203"/>
                </a:lnTo>
                <a:cubicBezTo>
                  <a:pt x="775401" y="742978"/>
                  <a:pt x="771768" y="758003"/>
                  <a:pt x="765825" y="764277"/>
                </a:cubicBezTo>
                <a:cubicBezTo>
                  <a:pt x="759881" y="770551"/>
                  <a:pt x="746672" y="773688"/>
                  <a:pt x="726200" y="773688"/>
                </a:cubicBezTo>
                <a:cubicBezTo>
                  <a:pt x="721576" y="773688"/>
                  <a:pt x="710680" y="773028"/>
                  <a:pt x="693508" y="771707"/>
                </a:cubicBezTo>
                <a:cubicBezTo>
                  <a:pt x="681620" y="771046"/>
                  <a:pt x="671715" y="770716"/>
                  <a:pt x="663790" y="770716"/>
                </a:cubicBezTo>
                <a:cubicBezTo>
                  <a:pt x="636052" y="770716"/>
                  <a:pt x="617230" y="779797"/>
                  <a:pt x="607323" y="797959"/>
                </a:cubicBezTo>
                <a:cubicBezTo>
                  <a:pt x="597417" y="816120"/>
                  <a:pt x="592464" y="850627"/>
                  <a:pt x="592464" y="901480"/>
                </a:cubicBezTo>
                <a:cubicBezTo>
                  <a:pt x="592464" y="970825"/>
                  <a:pt x="600059" y="1029272"/>
                  <a:pt x="615248" y="1076823"/>
                </a:cubicBezTo>
                <a:cubicBezTo>
                  <a:pt x="621192" y="1097296"/>
                  <a:pt x="629778" y="1112321"/>
                  <a:pt x="641005" y="1121897"/>
                </a:cubicBezTo>
                <a:cubicBezTo>
                  <a:pt x="652232" y="1131473"/>
                  <a:pt x="670724" y="1139894"/>
                  <a:pt x="696480" y="1147158"/>
                </a:cubicBezTo>
                <a:cubicBezTo>
                  <a:pt x="754598" y="1164329"/>
                  <a:pt x="783656" y="1196360"/>
                  <a:pt x="783656" y="1243250"/>
                </a:cubicBezTo>
                <a:cubicBezTo>
                  <a:pt x="783656" y="1292782"/>
                  <a:pt x="749810" y="1328445"/>
                  <a:pt x="682116" y="1350239"/>
                </a:cubicBezTo>
                <a:cubicBezTo>
                  <a:pt x="614423" y="1372033"/>
                  <a:pt x="503306" y="1382930"/>
                  <a:pt x="348767" y="1382930"/>
                </a:cubicBezTo>
                <a:cubicBezTo>
                  <a:pt x="119599" y="1382930"/>
                  <a:pt x="5016" y="1337361"/>
                  <a:pt x="5016" y="1246222"/>
                </a:cubicBezTo>
                <a:cubicBezTo>
                  <a:pt x="5016" y="1223768"/>
                  <a:pt x="9804" y="1207257"/>
                  <a:pt x="19380" y="1196690"/>
                </a:cubicBezTo>
                <a:cubicBezTo>
                  <a:pt x="28956" y="1186123"/>
                  <a:pt x="49925" y="1173905"/>
                  <a:pt x="82285" y="1160036"/>
                </a:cubicBezTo>
                <a:cubicBezTo>
                  <a:pt x="117288" y="1144186"/>
                  <a:pt x="138422" y="1114797"/>
                  <a:pt x="145686" y="1071870"/>
                </a:cubicBezTo>
                <a:cubicBezTo>
                  <a:pt x="156913" y="1007148"/>
                  <a:pt x="162527" y="937804"/>
                  <a:pt x="162527" y="863836"/>
                </a:cubicBezTo>
                <a:cubicBezTo>
                  <a:pt x="162527" y="830815"/>
                  <a:pt x="156748" y="807865"/>
                  <a:pt x="145191" y="794987"/>
                </a:cubicBezTo>
                <a:cubicBezTo>
                  <a:pt x="133633" y="782108"/>
                  <a:pt x="112665" y="775999"/>
                  <a:pt x="82285" y="776660"/>
                </a:cubicBezTo>
                <a:cubicBezTo>
                  <a:pt x="46623" y="776660"/>
                  <a:pt x="23838" y="774844"/>
                  <a:pt x="13931" y="771211"/>
                </a:cubicBezTo>
                <a:cubicBezTo>
                  <a:pt x="4025" y="767579"/>
                  <a:pt x="-598" y="758828"/>
                  <a:pt x="63" y="744959"/>
                </a:cubicBezTo>
                <a:lnTo>
                  <a:pt x="7988" y="620139"/>
                </a:lnTo>
                <a:cubicBezTo>
                  <a:pt x="9309" y="599666"/>
                  <a:pt x="12776" y="586953"/>
                  <a:pt x="18389" y="582000"/>
                </a:cubicBezTo>
                <a:cubicBezTo>
                  <a:pt x="24003" y="577046"/>
                  <a:pt x="39688" y="573910"/>
                  <a:pt x="65445" y="572589"/>
                </a:cubicBezTo>
                <a:cubicBezTo>
                  <a:pt x="89880" y="571268"/>
                  <a:pt x="102098" y="559380"/>
                  <a:pt x="102098" y="536926"/>
                </a:cubicBezTo>
                <a:cubicBezTo>
                  <a:pt x="102098" y="527680"/>
                  <a:pt x="93182" y="506546"/>
                  <a:pt x="75351" y="473525"/>
                </a:cubicBezTo>
                <a:cubicBezTo>
                  <a:pt x="44971" y="418710"/>
                  <a:pt x="29782" y="363894"/>
                  <a:pt x="29782" y="309079"/>
                </a:cubicBezTo>
                <a:cubicBezTo>
                  <a:pt x="29782" y="228507"/>
                  <a:pt x="57520" y="162795"/>
                  <a:pt x="112995" y="111942"/>
                </a:cubicBezTo>
                <a:cubicBezTo>
                  <a:pt x="194227" y="37314"/>
                  <a:pt x="310792" y="0"/>
                  <a:pt x="46269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2887166-F571-96C3-F269-A93AE9D72C13}"/>
              </a:ext>
            </a:extLst>
          </p:cNvPr>
          <p:cNvSpPr txBox="1"/>
          <p:nvPr/>
        </p:nvSpPr>
        <p:spPr>
          <a:xfrm>
            <a:off x="5332402" y="907034"/>
            <a:ext cx="1266034" cy="1380948"/>
          </a:xfrm>
          <a:custGeom>
            <a:avLst/>
            <a:gdLst/>
            <a:ahLst/>
            <a:cxnLst/>
            <a:rect l="l" t="t" r="r" b="b"/>
            <a:pathLst>
              <a:path w="1266034" h="1380948">
                <a:moveTo>
                  <a:pt x="1077814" y="0"/>
                </a:moveTo>
                <a:cubicBezTo>
                  <a:pt x="1134610" y="0"/>
                  <a:pt x="1163008" y="27077"/>
                  <a:pt x="1163008" y="81232"/>
                </a:cubicBezTo>
                <a:lnTo>
                  <a:pt x="1163008" y="985684"/>
                </a:lnTo>
                <a:cubicBezTo>
                  <a:pt x="1163008" y="1037197"/>
                  <a:pt x="1165155" y="1070218"/>
                  <a:pt x="1169448" y="1084748"/>
                </a:cubicBezTo>
                <a:cubicBezTo>
                  <a:pt x="1173740" y="1099277"/>
                  <a:pt x="1185793" y="1113476"/>
                  <a:pt x="1205606" y="1127345"/>
                </a:cubicBezTo>
                <a:cubicBezTo>
                  <a:pt x="1229381" y="1143856"/>
                  <a:pt x="1245396" y="1158385"/>
                  <a:pt x="1253651" y="1170933"/>
                </a:cubicBezTo>
                <a:cubicBezTo>
                  <a:pt x="1261907" y="1183481"/>
                  <a:pt x="1266034" y="1198671"/>
                  <a:pt x="1266034" y="1216503"/>
                </a:cubicBezTo>
                <a:cubicBezTo>
                  <a:pt x="1266034" y="1269337"/>
                  <a:pt x="1212870" y="1309623"/>
                  <a:pt x="1106542" y="1337360"/>
                </a:cubicBezTo>
                <a:cubicBezTo>
                  <a:pt x="1010780" y="1361796"/>
                  <a:pt x="915019" y="1374014"/>
                  <a:pt x="819257" y="1374014"/>
                </a:cubicBezTo>
                <a:cubicBezTo>
                  <a:pt x="798123" y="1374014"/>
                  <a:pt x="784420" y="1370877"/>
                  <a:pt x="778146" y="1364603"/>
                </a:cubicBezTo>
                <a:cubicBezTo>
                  <a:pt x="771872" y="1358329"/>
                  <a:pt x="767744" y="1343304"/>
                  <a:pt x="765763" y="1319529"/>
                </a:cubicBezTo>
                <a:cubicBezTo>
                  <a:pt x="762460" y="1285847"/>
                  <a:pt x="750573" y="1269006"/>
                  <a:pt x="730100" y="1269006"/>
                </a:cubicBezTo>
                <a:cubicBezTo>
                  <a:pt x="718872" y="1269006"/>
                  <a:pt x="701371" y="1278913"/>
                  <a:pt x="677596" y="1298726"/>
                </a:cubicBezTo>
                <a:cubicBezTo>
                  <a:pt x="610233" y="1353541"/>
                  <a:pt x="535275" y="1380948"/>
                  <a:pt x="452721" y="1380948"/>
                </a:cubicBezTo>
                <a:cubicBezTo>
                  <a:pt x="350356" y="1380948"/>
                  <a:pt x="258226" y="1342974"/>
                  <a:pt x="176334" y="1267025"/>
                </a:cubicBezTo>
                <a:cubicBezTo>
                  <a:pt x="128123" y="1221456"/>
                  <a:pt x="89158" y="1168952"/>
                  <a:pt x="59438" y="1109514"/>
                </a:cubicBezTo>
                <a:cubicBezTo>
                  <a:pt x="19813" y="1032244"/>
                  <a:pt x="0" y="953984"/>
                  <a:pt x="0" y="874733"/>
                </a:cubicBezTo>
                <a:cubicBezTo>
                  <a:pt x="0" y="781613"/>
                  <a:pt x="25757" y="691795"/>
                  <a:pt x="77270" y="605279"/>
                </a:cubicBezTo>
                <a:cubicBezTo>
                  <a:pt x="124820" y="525368"/>
                  <a:pt x="189542" y="463948"/>
                  <a:pt x="271435" y="421021"/>
                </a:cubicBezTo>
                <a:cubicBezTo>
                  <a:pt x="340119" y="385358"/>
                  <a:pt x="407813" y="367526"/>
                  <a:pt x="474515" y="367526"/>
                </a:cubicBezTo>
                <a:cubicBezTo>
                  <a:pt x="551125" y="367526"/>
                  <a:pt x="619809" y="384698"/>
                  <a:pt x="680568" y="419040"/>
                </a:cubicBezTo>
                <a:cubicBezTo>
                  <a:pt x="690474" y="424323"/>
                  <a:pt x="698400" y="426965"/>
                  <a:pt x="704343" y="426965"/>
                </a:cubicBezTo>
                <a:cubicBezTo>
                  <a:pt x="725477" y="426965"/>
                  <a:pt x="736044" y="398566"/>
                  <a:pt x="736044" y="341770"/>
                </a:cubicBezTo>
                <a:cubicBezTo>
                  <a:pt x="736044" y="317334"/>
                  <a:pt x="730265" y="298677"/>
                  <a:pt x="718708" y="285799"/>
                </a:cubicBezTo>
                <a:cubicBezTo>
                  <a:pt x="707150" y="272921"/>
                  <a:pt x="686512" y="261859"/>
                  <a:pt x="656793" y="252613"/>
                </a:cubicBezTo>
                <a:cubicBezTo>
                  <a:pt x="615186" y="239404"/>
                  <a:pt x="594383" y="216289"/>
                  <a:pt x="594383" y="183268"/>
                </a:cubicBezTo>
                <a:cubicBezTo>
                  <a:pt x="594383" y="135057"/>
                  <a:pt x="642263" y="97413"/>
                  <a:pt x="738025" y="70335"/>
                </a:cubicBezTo>
                <a:cubicBezTo>
                  <a:pt x="907094" y="23445"/>
                  <a:pt x="1020357" y="0"/>
                  <a:pt x="1077814" y="0"/>
                </a:cubicBezTo>
                <a:close/>
                <a:moveTo>
                  <a:pt x="625092" y="579523"/>
                </a:moveTo>
                <a:cubicBezTo>
                  <a:pt x="582165" y="579523"/>
                  <a:pt x="548153" y="602307"/>
                  <a:pt x="523057" y="647877"/>
                </a:cubicBezTo>
                <a:cubicBezTo>
                  <a:pt x="489375" y="708636"/>
                  <a:pt x="472534" y="788547"/>
                  <a:pt x="472534" y="887611"/>
                </a:cubicBezTo>
                <a:cubicBezTo>
                  <a:pt x="472534" y="977429"/>
                  <a:pt x="488715" y="1045122"/>
                  <a:pt x="521075" y="1090692"/>
                </a:cubicBezTo>
                <a:cubicBezTo>
                  <a:pt x="544190" y="1123713"/>
                  <a:pt x="575561" y="1140223"/>
                  <a:pt x="615186" y="1140223"/>
                </a:cubicBezTo>
                <a:cubicBezTo>
                  <a:pt x="658114" y="1140223"/>
                  <a:pt x="689319" y="1115292"/>
                  <a:pt x="708801" y="1065430"/>
                </a:cubicBezTo>
                <a:cubicBezTo>
                  <a:pt x="728283" y="1015568"/>
                  <a:pt x="738025" y="935162"/>
                  <a:pt x="738025" y="824210"/>
                </a:cubicBezTo>
                <a:cubicBezTo>
                  <a:pt x="738025" y="722505"/>
                  <a:pt x="726468" y="654811"/>
                  <a:pt x="703353" y="621130"/>
                </a:cubicBezTo>
                <a:cubicBezTo>
                  <a:pt x="685521" y="594713"/>
                  <a:pt x="659434" y="580844"/>
                  <a:pt x="625092" y="57952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FD323A-B145-7DE6-3F9C-E3E6F805AFEA}"/>
              </a:ext>
            </a:extLst>
          </p:cNvPr>
          <p:cNvSpPr txBox="1"/>
          <p:nvPr/>
        </p:nvSpPr>
        <p:spPr>
          <a:xfrm>
            <a:off x="2940102" y="909015"/>
            <a:ext cx="1256128" cy="1378967"/>
          </a:xfrm>
          <a:custGeom>
            <a:avLst/>
            <a:gdLst/>
            <a:ahLst/>
            <a:cxnLst/>
            <a:rect l="l" t="t" r="r" b="b"/>
            <a:pathLst>
              <a:path w="1256128" h="1378967">
                <a:moveTo>
                  <a:pt x="531972" y="0"/>
                </a:moveTo>
                <a:cubicBezTo>
                  <a:pt x="566975" y="0"/>
                  <a:pt x="584146" y="19813"/>
                  <a:pt x="583485" y="59439"/>
                </a:cubicBezTo>
                <a:lnTo>
                  <a:pt x="570607" y="445787"/>
                </a:lnTo>
                <a:cubicBezTo>
                  <a:pt x="570607" y="455033"/>
                  <a:pt x="570607" y="462298"/>
                  <a:pt x="570607" y="467581"/>
                </a:cubicBezTo>
                <a:cubicBezTo>
                  <a:pt x="570607" y="480790"/>
                  <a:pt x="574900" y="487394"/>
                  <a:pt x="583485" y="487394"/>
                </a:cubicBezTo>
                <a:cubicBezTo>
                  <a:pt x="588108" y="487394"/>
                  <a:pt x="601317" y="478478"/>
                  <a:pt x="623111" y="460647"/>
                </a:cubicBezTo>
                <a:cubicBezTo>
                  <a:pt x="700380" y="397246"/>
                  <a:pt x="785575" y="365545"/>
                  <a:pt x="878695" y="365545"/>
                </a:cubicBezTo>
                <a:cubicBezTo>
                  <a:pt x="971155" y="365545"/>
                  <a:pt x="1052717" y="398897"/>
                  <a:pt x="1123382" y="465600"/>
                </a:cubicBezTo>
                <a:cubicBezTo>
                  <a:pt x="1211879" y="549474"/>
                  <a:pt x="1256128" y="658774"/>
                  <a:pt x="1256128" y="793501"/>
                </a:cubicBezTo>
                <a:cubicBezTo>
                  <a:pt x="1256128" y="985684"/>
                  <a:pt x="1184472" y="1139233"/>
                  <a:pt x="1041159" y="1254147"/>
                </a:cubicBezTo>
                <a:cubicBezTo>
                  <a:pt x="938133" y="1337361"/>
                  <a:pt x="817276" y="1378967"/>
                  <a:pt x="678586" y="1378967"/>
                </a:cubicBezTo>
                <a:cubicBezTo>
                  <a:pt x="609902" y="1378967"/>
                  <a:pt x="547987" y="1370217"/>
                  <a:pt x="492842" y="1352716"/>
                </a:cubicBezTo>
                <a:cubicBezTo>
                  <a:pt x="437696" y="1335214"/>
                  <a:pt x="377433" y="1305330"/>
                  <a:pt x="312051" y="1263063"/>
                </a:cubicBezTo>
                <a:cubicBezTo>
                  <a:pt x="302144" y="1257119"/>
                  <a:pt x="294219" y="1254147"/>
                  <a:pt x="288275" y="1254147"/>
                </a:cubicBezTo>
                <a:cubicBezTo>
                  <a:pt x="281011" y="1254147"/>
                  <a:pt x="260538" y="1260421"/>
                  <a:pt x="226856" y="1272969"/>
                </a:cubicBezTo>
                <a:cubicBezTo>
                  <a:pt x="209685" y="1279573"/>
                  <a:pt x="189542" y="1282876"/>
                  <a:pt x="166427" y="1282876"/>
                </a:cubicBezTo>
                <a:cubicBezTo>
                  <a:pt x="125481" y="1282876"/>
                  <a:pt x="105007" y="1269667"/>
                  <a:pt x="105007" y="1243250"/>
                </a:cubicBezTo>
                <a:cubicBezTo>
                  <a:pt x="105007" y="1234665"/>
                  <a:pt x="106659" y="1224758"/>
                  <a:pt x="109961" y="1213531"/>
                </a:cubicBezTo>
                <a:cubicBezTo>
                  <a:pt x="123169" y="1170603"/>
                  <a:pt x="132085" y="1117439"/>
                  <a:pt x="136708" y="1054038"/>
                </a:cubicBezTo>
                <a:cubicBezTo>
                  <a:pt x="141331" y="990638"/>
                  <a:pt x="143642" y="890253"/>
                  <a:pt x="143642" y="752885"/>
                </a:cubicBezTo>
                <a:lnTo>
                  <a:pt x="143642" y="479469"/>
                </a:lnTo>
                <a:cubicBezTo>
                  <a:pt x="143642" y="411445"/>
                  <a:pt x="141001" y="368848"/>
                  <a:pt x="135717" y="351677"/>
                </a:cubicBezTo>
                <a:cubicBezTo>
                  <a:pt x="130434" y="334505"/>
                  <a:pt x="115574" y="320967"/>
                  <a:pt x="91139" y="311060"/>
                </a:cubicBezTo>
                <a:cubicBezTo>
                  <a:pt x="56796" y="296531"/>
                  <a:pt x="33021" y="282167"/>
                  <a:pt x="19813" y="267968"/>
                </a:cubicBezTo>
                <a:cubicBezTo>
                  <a:pt x="6604" y="253768"/>
                  <a:pt x="0" y="235772"/>
                  <a:pt x="0" y="213978"/>
                </a:cubicBezTo>
                <a:cubicBezTo>
                  <a:pt x="0" y="169730"/>
                  <a:pt x="47220" y="126472"/>
                  <a:pt x="141661" y="84204"/>
                </a:cubicBezTo>
                <a:cubicBezTo>
                  <a:pt x="193174" y="61750"/>
                  <a:pt x="257400" y="42102"/>
                  <a:pt x="334340" y="25262"/>
                </a:cubicBezTo>
                <a:cubicBezTo>
                  <a:pt x="411279" y="8421"/>
                  <a:pt x="477157" y="0"/>
                  <a:pt x="531972" y="0"/>
                </a:cubicBezTo>
                <a:close/>
                <a:moveTo>
                  <a:pt x="668680" y="663727"/>
                </a:moveTo>
                <a:cubicBezTo>
                  <a:pt x="633017" y="663727"/>
                  <a:pt x="607260" y="675945"/>
                  <a:pt x="591410" y="700381"/>
                </a:cubicBezTo>
                <a:cubicBezTo>
                  <a:pt x="578862" y="718873"/>
                  <a:pt x="572588" y="756517"/>
                  <a:pt x="572588" y="813313"/>
                </a:cubicBezTo>
                <a:cubicBezTo>
                  <a:pt x="572588" y="968513"/>
                  <a:pt x="577872" y="1073191"/>
                  <a:pt x="588438" y="1127345"/>
                </a:cubicBezTo>
                <a:cubicBezTo>
                  <a:pt x="597684" y="1177538"/>
                  <a:pt x="625752" y="1202634"/>
                  <a:pt x="672643" y="1202634"/>
                </a:cubicBezTo>
                <a:cubicBezTo>
                  <a:pt x="720854" y="1202634"/>
                  <a:pt x="757507" y="1182161"/>
                  <a:pt x="782603" y="1141214"/>
                </a:cubicBezTo>
                <a:cubicBezTo>
                  <a:pt x="807699" y="1100268"/>
                  <a:pt x="820248" y="1040830"/>
                  <a:pt x="820248" y="962900"/>
                </a:cubicBezTo>
                <a:cubicBezTo>
                  <a:pt x="820248" y="847986"/>
                  <a:pt x="799114" y="764112"/>
                  <a:pt x="756847" y="711278"/>
                </a:cubicBezTo>
                <a:cubicBezTo>
                  <a:pt x="732411" y="680898"/>
                  <a:pt x="703022" y="665048"/>
                  <a:pt x="668680" y="6637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F7D763C-D716-DB58-BAB3-40BB424087AF}"/>
              </a:ext>
            </a:extLst>
          </p:cNvPr>
          <p:cNvSpPr txBox="1"/>
          <p:nvPr/>
        </p:nvSpPr>
        <p:spPr>
          <a:xfrm>
            <a:off x="8584008" y="1221066"/>
            <a:ext cx="1132298" cy="1431471"/>
          </a:xfrm>
          <a:custGeom>
            <a:avLst/>
            <a:gdLst/>
            <a:ahLst/>
            <a:cxnLst/>
            <a:rect l="l" t="t" r="r" b="b"/>
            <a:pathLst>
              <a:path w="1132298" h="1431471">
                <a:moveTo>
                  <a:pt x="1063944" y="0"/>
                </a:moveTo>
                <a:cubicBezTo>
                  <a:pt x="1080455" y="0"/>
                  <a:pt x="1094984" y="9411"/>
                  <a:pt x="1107532" y="28233"/>
                </a:cubicBezTo>
                <a:cubicBezTo>
                  <a:pt x="1120080" y="47055"/>
                  <a:pt x="1126354" y="69014"/>
                  <a:pt x="1126354" y="94111"/>
                </a:cubicBezTo>
                <a:cubicBezTo>
                  <a:pt x="1126354" y="121188"/>
                  <a:pt x="1117934" y="151898"/>
                  <a:pt x="1101093" y="186240"/>
                </a:cubicBezTo>
                <a:cubicBezTo>
                  <a:pt x="1084252" y="220582"/>
                  <a:pt x="1063944" y="247990"/>
                  <a:pt x="1040169" y="268463"/>
                </a:cubicBezTo>
                <a:cubicBezTo>
                  <a:pt x="1024980" y="281671"/>
                  <a:pt x="1017384" y="292238"/>
                  <a:pt x="1017384" y="300163"/>
                </a:cubicBezTo>
                <a:cubicBezTo>
                  <a:pt x="1017384" y="302144"/>
                  <a:pt x="1018045" y="310069"/>
                  <a:pt x="1019366" y="323938"/>
                </a:cubicBezTo>
                <a:cubicBezTo>
                  <a:pt x="1021347" y="337807"/>
                  <a:pt x="1022338" y="350355"/>
                  <a:pt x="1022338" y="361583"/>
                </a:cubicBezTo>
                <a:cubicBezTo>
                  <a:pt x="1022338" y="440173"/>
                  <a:pt x="995920" y="506216"/>
                  <a:pt x="943086" y="559710"/>
                </a:cubicBezTo>
                <a:cubicBezTo>
                  <a:pt x="895536" y="607261"/>
                  <a:pt x="834282" y="644244"/>
                  <a:pt x="759324" y="670661"/>
                </a:cubicBezTo>
                <a:cubicBezTo>
                  <a:pt x="684365" y="697078"/>
                  <a:pt x="601977" y="710287"/>
                  <a:pt x="512160" y="710287"/>
                </a:cubicBezTo>
                <a:cubicBezTo>
                  <a:pt x="490366" y="710287"/>
                  <a:pt x="468902" y="708966"/>
                  <a:pt x="447768" y="706324"/>
                </a:cubicBezTo>
                <a:cubicBezTo>
                  <a:pt x="430597" y="704343"/>
                  <a:pt x="417388" y="703352"/>
                  <a:pt x="408142" y="703352"/>
                </a:cubicBezTo>
                <a:cubicBezTo>
                  <a:pt x="373140" y="703352"/>
                  <a:pt x="355638" y="720854"/>
                  <a:pt x="355638" y="755856"/>
                </a:cubicBezTo>
                <a:cubicBezTo>
                  <a:pt x="355638" y="778311"/>
                  <a:pt x="367031" y="795977"/>
                  <a:pt x="389816" y="808855"/>
                </a:cubicBezTo>
                <a:cubicBezTo>
                  <a:pt x="412600" y="821734"/>
                  <a:pt x="443475" y="828173"/>
                  <a:pt x="482440" y="828173"/>
                </a:cubicBezTo>
                <a:cubicBezTo>
                  <a:pt x="508858" y="828173"/>
                  <a:pt x="547822" y="824540"/>
                  <a:pt x="599336" y="817276"/>
                </a:cubicBezTo>
                <a:cubicBezTo>
                  <a:pt x="707645" y="802086"/>
                  <a:pt x="787556" y="794491"/>
                  <a:pt x="839070" y="794491"/>
                </a:cubicBezTo>
                <a:cubicBezTo>
                  <a:pt x="917000" y="794491"/>
                  <a:pt x="977428" y="807369"/>
                  <a:pt x="1020356" y="833126"/>
                </a:cubicBezTo>
                <a:cubicBezTo>
                  <a:pt x="1054698" y="852939"/>
                  <a:pt x="1081941" y="880677"/>
                  <a:pt x="1102084" y="916340"/>
                </a:cubicBezTo>
                <a:cubicBezTo>
                  <a:pt x="1122227" y="952003"/>
                  <a:pt x="1132298" y="990307"/>
                  <a:pt x="1132298" y="1031253"/>
                </a:cubicBezTo>
                <a:cubicBezTo>
                  <a:pt x="1132298" y="1097956"/>
                  <a:pt x="1107862" y="1162678"/>
                  <a:pt x="1058991" y="1225418"/>
                </a:cubicBezTo>
                <a:cubicBezTo>
                  <a:pt x="1000874" y="1299386"/>
                  <a:pt x="915349" y="1354201"/>
                  <a:pt x="802416" y="1389864"/>
                </a:cubicBezTo>
                <a:cubicBezTo>
                  <a:pt x="713919" y="1417602"/>
                  <a:pt x="611554" y="1431471"/>
                  <a:pt x="495318" y="1431471"/>
                </a:cubicBezTo>
                <a:cubicBezTo>
                  <a:pt x="348704" y="1431471"/>
                  <a:pt x="229828" y="1409016"/>
                  <a:pt x="138689" y="1364108"/>
                </a:cubicBezTo>
                <a:cubicBezTo>
                  <a:pt x="96422" y="1342974"/>
                  <a:pt x="62740" y="1315236"/>
                  <a:pt x="37644" y="1280894"/>
                </a:cubicBezTo>
                <a:cubicBezTo>
                  <a:pt x="12548" y="1246552"/>
                  <a:pt x="0" y="1210889"/>
                  <a:pt x="0" y="1173905"/>
                </a:cubicBezTo>
                <a:cubicBezTo>
                  <a:pt x="0" y="1148149"/>
                  <a:pt x="7100" y="1124373"/>
                  <a:pt x="21298" y="1102579"/>
                </a:cubicBezTo>
                <a:cubicBezTo>
                  <a:pt x="35498" y="1080785"/>
                  <a:pt x="53494" y="1065265"/>
                  <a:pt x="75288" y="1056019"/>
                </a:cubicBezTo>
                <a:cubicBezTo>
                  <a:pt x="95101" y="1048094"/>
                  <a:pt x="105008" y="1039509"/>
                  <a:pt x="105008" y="1030263"/>
                </a:cubicBezTo>
                <a:cubicBezTo>
                  <a:pt x="105008" y="1022998"/>
                  <a:pt x="96752" y="1012431"/>
                  <a:pt x="80242" y="998562"/>
                </a:cubicBezTo>
                <a:cubicBezTo>
                  <a:pt x="27408" y="954314"/>
                  <a:pt x="990" y="908414"/>
                  <a:pt x="990" y="860864"/>
                </a:cubicBezTo>
                <a:cubicBezTo>
                  <a:pt x="990" y="829163"/>
                  <a:pt x="13704" y="796472"/>
                  <a:pt x="39130" y="762791"/>
                </a:cubicBezTo>
                <a:cubicBezTo>
                  <a:pt x="64556" y="729109"/>
                  <a:pt x="96092" y="703022"/>
                  <a:pt x="133736" y="684530"/>
                </a:cubicBezTo>
                <a:cubicBezTo>
                  <a:pt x="149586" y="676605"/>
                  <a:pt x="157512" y="668680"/>
                  <a:pt x="157512" y="660755"/>
                </a:cubicBezTo>
                <a:cubicBezTo>
                  <a:pt x="157512" y="651509"/>
                  <a:pt x="147605" y="637640"/>
                  <a:pt x="127792" y="619148"/>
                </a:cubicBezTo>
                <a:cubicBezTo>
                  <a:pt x="59768" y="556408"/>
                  <a:pt x="25756" y="483101"/>
                  <a:pt x="25756" y="399227"/>
                </a:cubicBezTo>
                <a:cubicBezTo>
                  <a:pt x="25756" y="354978"/>
                  <a:pt x="37810" y="312711"/>
                  <a:pt x="61915" y="272425"/>
                </a:cubicBezTo>
                <a:cubicBezTo>
                  <a:pt x="86020" y="232139"/>
                  <a:pt x="119537" y="197797"/>
                  <a:pt x="162464" y="169399"/>
                </a:cubicBezTo>
                <a:cubicBezTo>
                  <a:pt x="268793" y="100054"/>
                  <a:pt x="386678" y="65382"/>
                  <a:pt x="516122" y="65382"/>
                </a:cubicBezTo>
                <a:cubicBezTo>
                  <a:pt x="567635" y="65382"/>
                  <a:pt x="625092" y="71986"/>
                  <a:pt x="688493" y="85195"/>
                </a:cubicBezTo>
                <a:cubicBezTo>
                  <a:pt x="748592" y="97082"/>
                  <a:pt x="789868" y="103026"/>
                  <a:pt x="812322" y="103026"/>
                </a:cubicBezTo>
                <a:cubicBezTo>
                  <a:pt x="884309" y="103026"/>
                  <a:pt x="955965" y="74628"/>
                  <a:pt x="1027291" y="17832"/>
                </a:cubicBezTo>
                <a:cubicBezTo>
                  <a:pt x="1043141" y="5944"/>
                  <a:pt x="1055359" y="0"/>
                  <a:pt x="1063944" y="0"/>
                </a:cubicBezTo>
                <a:close/>
                <a:moveTo>
                  <a:pt x="526028" y="205062"/>
                </a:moveTo>
                <a:cubicBezTo>
                  <a:pt x="493007" y="205062"/>
                  <a:pt x="466425" y="217610"/>
                  <a:pt x="446282" y="242706"/>
                </a:cubicBezTo>
                <a:cubicBezTo>
                  <a:pt x="426139" y="267802"/>
                  <a:pt x="416068" y="301154"/>
                  <a:pt x="416068" y="342760"/>
                </a:cubicBezTo>
                <a:cubicBezTo>
                  <a:pt x="416068" y="414086"/>
                  <a:pt x="426964" y="471213"/>
                  <a:pt x="448758" y="514141"/>
                </a:cubicBezTo>
                <a:cubicBezTo>
                  <a:pt x="470552" y="557068"/>
                  <a:pt x="499281" y="578532"/>
                  <a:pt x="534944" y="578532"/>
                </a:cubicBezTo>
                <a:cubicBezTo>
                  <a:pt x="569946" y="578532"/>
                  <a:pt x="597684" y="565159"/>
                  <a:pt x="618158" y="538411"/>
                </a:cubicBezTo>
                <a:cubicBezTo>
                  <a:pt x="638631" y="511664"/>
                  <a:pt x="648868" y="475836"/>
                  <a:pt x="648868" y="430927"/>
                </a:cubicBezTo>
                <a:cubicBezTo>
                  <a:pt x="648868" y="360262"/>
                  <a:pt x="638136" y="305281"/>
                  <a:pt x="616672" y="265986"/>
                </a:cubicBezTo>
                <a:cubicBezTo>
                  <a:pt x="595208" y="226691"/>
                  <a:pt x="564994" y="206383"/>
                  <a:pt x="526028" y="205062"/>
                </a:cubicBezTo>
                <a:close/>
                <a:moveTo>
                  <a:pt x="310070" y="1106542"/>
                </a:moveTo>
                <a:cubicBezTo>
                  <a:pt x="293559" y="1106542"/>
                  <a:pt x="285304" y="1116118"/>
                  <a:pt x="285304" y="1135270"/>
                </a:cubicBezTo>
                <a:cubicBezTo>
                  <a:pt x="285304" y="1174235"/>
                  <a:pt x="306437" y="1205771"/>
                  <a:pt x="348704" y="1229876"/>
                </a:cubicBezTo>
                <a:cubicBezTo>
                  <a:pt x="390972" y="1253982"/>
                  <a:pt x="445786" y="1266034"/>
                  <a:pt x="513150" y="1266034"/>
                </a:cubicBezTo>
                <a:cubicBezTo>
                  <a:pt x="577872" y="1266034"/>
                  <a:pt x="628560" y="1257449"/>
                  <a:pt x="665213" y="1240278"/>
                </a:cubicBezTo>
                <a:cubicBezTo>
                  <a:pt x="701866" y="1223107"/>
                  <a:pt x="720193" y="1199001"/>
                  <a:pt x="720193" y="1167961"/>
                </a:cubicBezTo>
                <a:cubicBezTo>
                  <a:pt x="720193" y="1151451"/>
                  <a:pt x="713259" y="1137417"/>
                  <a:pt x="699390" y="1125859"/>
                </a:cubicBezTo>
                <a:cubicBezTo>
                  <a:pt x="685521" y="1114302"/>
                  <a:pt x="668350" y="1108523"/>
                  <a:pt x="647876" y="1108523"/>
                </a:cubicBezTo>
                <a:cubicBezTo>
                  <a:pt x="637310" y="1108523"/>
                  <a:pt x="622120" y="1109844"/>
                  <a:pt x="602308" y="1112486"/>
                </a:cubicBezTo>
                <a:cubicBezTo>
                  <a:pt x="565324" y="1118430"/>
                  <a:pt x="524047" y="1121401"/>
                  <a:pt x="478478" y="1121401"/>
                </a:cubicBezTo>
                <a:cubicBezTo>
                  <a:pt x="444796" y="1121401"/>
                  <a:pt x="412436" y="1119750"/>
                  <a:pt x="381396" y="1116448"/>
                </a:cubicBezTo>
                <a:cubicBezTo>
                  <a:pt x="358280" y="1114467"/>
                  <a:pt x="339458" y="1111825"/>
                  <a:pt x="324929" y="1108523"/>
                </a:cubicBezTo>
                <a:cubicBezTo>
                  <a:pt x="318324" y="1107202"/>
                  <a:pt x="313372" y="1106542"/>
                  <a:pt x="310070" y="1106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C50A4AA-E495-19AC-4176-8B3220A227FE}"/>
              </a:ext>
            </a:extLst>
          </p:cNvPr>
          <p:cNvSpPr txBox="1"/>
          <p:nvPr/>
        </p:nvSpPr>
        <p:spPr>
          <a:xfrm>
            <a:off x="1821258" y="1273570"/>
            <a:ext cx="1096636" cy="1014412"/>
          </a:xfrm>
          <a:custGeom>
            <a:avLst/>
            <a:gdLst/>
            <a:ahLst/>
            <a:cxnLst/>
            <a:rect l="l" t="t" r="r" b="b"/>
            <a:pathLst>
              <a:path w="1096636" h="1014412">
                <a:moveTo>
                  <a:pt x="576551" y="0"/>
                </a:moveTo>
                <a:cubicBezTo>
                  <a:pt x="691465" y="0"/>
                  <a:pt x="788878" y="29059"/>
                  <a:pt x="868789" y="87176"/>
                </a:cubicBezTo>
                <a:cubicBezTo>
                  <a:pt x="911057" y="118216"/>
                  <a:pt x="940610" y="153714"/>
                  <a:pt x="957451" y="193669"/>
                </a:cubicBezTo>
                <a:cubicBezTo>
                  <a:pt x="974292" y="233625"/>
                  <a:pt x="982713" y="288605"/>
                  <a:pt x="982713" y="358610"/>
                </a:cubicBezTo>
                <a:lnTo>
                  <a:pt x="980731" y="506215"/>
                </a:lnTo>
                <a:cubicBezTo>
                  <a:pt x="980731" y="608581"/>
                  <a:pt x="987996" y="674954"/>
                  <a:pt x="1002525" y="705333"/>
                </a:cubicBezTo>
                <a:cubicBezTo>
                  <a:pt x="1009790" y="719863"/>
                  <a:pt x="1016725" y="729109"/>
                  <a:pt x="1023329" y="733071"/>
                </a:cubicBezTo>
                <a:cubicBezTo>
                  <a:pt x="1029933" y="737034"/>
                  <a:pt x="1043802" y="740666"/>
                  <a:pt x="1064936" y="743968"/>
                </a:cubicBezTo>
                <a:cubicBezTo>
                  <a:pt x="1086069" y="747270"/>
                  <a:pt x="1096636" y="761139"/>
                  <a:pt x="1096636" y="785575"/>
                </a:cubicBezTo>
                <a:cubicBezTo>
                  <a:pt x="1096636" y="817275"/>
                  <a:pt x="1083923" y="850297"/>
                  <a:pt x="1058496" y="884639"/>
                </a:cubicBezTo>
                <a:cubicBezTo>
                  <a:pt x="1033070" y="918981"/>
                  <a:pt x="1000214" y="947710"/>
                  <a:pt x="959928" y="970824"/>
                </a:cubicBezTo>
                <a:cubicBezTo>
                  <a:pt x="910396" y="999883"/>
                  <a:pt x="858553" y="1014412"/>
                  <a:pt x="804398" y="1014412"/>
                </a:cubicBezTo>
                <a:cubicBezTo>
                  <a:pt x="735053" y="1014412"/>
                  <a:pt x="680238" y="990637"/>
                  <a:pt x="639952" y="943087"/>
                </a:cubicBezTo>
                <a:cubicBezTo>
                  <a:pt x="626083" y="925915"/>
                  <a:pt x="613205" y="917330"/>
                  <a:pt x="601317" y="917330"/>
                </a:cubicBezTo>
                <a:cubicBezTo>
                  <a:pt x="588109" y="917330"/>
                  <a:pt x="570608" y="925585"/>
                  <a:pt x="548813" y="942096"/>
                </a:cubicBezTo>
                <a:cubicBezTo>
                  <a:pt x="482771" y="990307"/>
                  <a:pt x="407813" y="1014412"/>
                  <a:pt x="323939" y="1014412"/>
                </a:cubicBezTo>
                <a:cubicBezTo>
                  <a:pt x="237423" y="1014412"/>
                  <a:pt x="167418" y="995921"/>
                  <a:pt x="113924" y="958937"/>
                </a:cubicBezTo>
                <a:cubicBezTo>
                  <a:pt x="78921" y="934501"/>
                  <a:pt x="51183" y="902636"/>
                  <a:pt x="30710" y="863340"/>
                </a:cubicBezTo>
                <a:cubicBezTo>
                  <a:pt x="10237" y="824045"/>
                  <a:pt x="0" y="782933"/>
                  <a:pt x="0" y="740006"/>
                </a:cubicBezTo>
                <a:cubicBezTo>
                  <a:pt x="0" y="671322"/>
                  <a:pt x="27738" y="610563"/>
                  <a:pt x="83214" y="557729"/>
                </a:cubicBezTo>
                <a:cubicBezTo>
                  <a:pt x="169730" y="474515"/>
                  <a:pt x="299173" y="432578"/>
                  <a:pt x="471544" y="431918"/>
                </a:cubicBezTo>
                <a:cubicBezTo>
                  <a:pt x="509849" y="431918"/>
                  <a:pt x="533954" y="428120"/>
                  <a:pt x="543860" y="420525"/>
                </a:cubicBezTo>
                <a:cubicBezTo>
                  <a:pt x="553767" y="412930"/>
                  <a:pt x="558720" y="395264"/>
                  <a:pt x="558720" y="367526"/>
                </a:cubicBezTo>
                <a:cubicBezTo>
                  <a:pt x="558720" y="297521"/>
                  <a:pt x="551455" y="246834"/>
                  <a:pt x="536926" y="215463"/>
                </a:cubicBezTo>
                <a:cubicBezTo>
                  <a:pt x="522396" y="184093"/>
                  <a:pt x="498621" y="168408"/>
                  <a:pt x="465600" y="168408"/>
                </a:cubicBezTo>
                <a:cubicBezTo>
                  <a:pt x="445787" y="168408"/>
                  <a:pt x="428121" y="174352"/>
                  <a:pt x="412601" y="186240"/>
                </a:cubicBezTo>
                <a:cubicBezTo>
                  <a:pt x="397081" y="198127"/>
                  <a:pt x="377763" y="219921"/>
                  <a:pt x="354649" y="251622"/>
                </a:cubicBezTo>
                <a:cubicBezTo>
                  <a:pt x="295871" y="335496"/>
                  <a:pt x="234451" y="377433"/>
                  <a:pt x="170390" y="377433"/>
                </a:cubicBezTo>
                <a:cubicBezTo>
                  <a:pt x="138029" y="377433"/>
                  <a:pt x="111612" y="367856"/>
                  <a:pt x="91139" y="348704"/>
                </a:cubicBezTo>
                <a:cubicBezTo>
                  <a:pt x="70666" y="329552"/>
                  <a:pt x="60429" y="304456"/>
                  <a:pt x="60429" y="273416"/>
                </a:cubicBezTo>
                <a:cubicBezTo>
                  <a:pt x="60429" y="241715"/>
                  <a:pt x="73142" y="210015"/>
                  <a:pt x="98569" y="178314"/>
                </a:cubicBezTo>
                <a:cubicBezTo>
                  <a:pt x="123995" y="146614"/>
                  <a:pt x="158502" y="118876"/>
                  <a:pt x="202090" y="95101"/>
                </a:cubicBezTo>
                <a:cubicBezTo>
                  <a:pt x="321627" y="31700"/>
                  <a:pt x="446448" y="0"/>
                  <a:pt x="576551" y="0"/>
                </a:cubicBezTo>
                <a:close/>
                <a:moveTo>
                  <a:pt x="510179" y="573579"/>
                </a:moveTo>
                <a:cubicBezTo>
                  <a:pt x="481120" y="573579"/>
                  <a:pt x="455859" y="585466"/>
                  <a:pt x="434395" y="609242"/>
                </a:cubicBezTo>
                <a:cubicBezTo>
                  <a:pt x="412931" y="633017"/>
                  <a:pt x="402199" y="661415"/>
                  <a:pt x="402199" y="694436"/>
                </a:cubicBezTo>
                <a:cubicBezTo>
                  <a:pt x="402199" y="726137"/>
                  <a:pt x="409794" y="751728"/>
                  <a:pt x="424984" y="771211"/>
                </a:cubicBezTo>
                <a:cubicBezTo>
                  <a:pt x="440174" y="790693"/>
                  <a:pt x="460317" y="800435"/>
                  <a:pt x="485413" y="800435"/>
                </a:cubicBezTo>
                <a:cubicBezTo>
                  <a:pt x="538247" y="800435"/>
                  <a:pt x="564664" y="755856"/>
                  <a:pt x="564664" y="666699"/>
                </a:cubicBezTo>
                <a:cubicBezTo>
                  <a:pt x="564664" y="630375"/>
                  <a:pt x="560866" y="605940"/>
                  <a:pt x="553271" y="593391"/>
                </a:cubicBezTo>
                <a:cubicBezTo>
                  <a:pt x="545676" y="580843"/>
                  <a:pt x="531312" y="574239"/>
                  <a:pt x="510179" y="573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073979B-C829-AB32-1508-DD930E8D350F}"/>
              </a:ext>
            </a:extLst>
          </p:cNvPr>
          <p:cNvSpPr txBox="1"/>
          <p:nvPr/>
        </p:nvSpPr>
        <p:spPr>
          <a:xfrm>
            <a:off x="4266593" y="1274560"/>
            <a:ext cx="1007478" cy="1013422"/>
          </a:xfrm>
          <a:custGeom>
            <a:avLst/>
            <a:gdLst/>
            <a:ahLst/>
            <a:cxnLst/>
            <a:rect l="l" t="t" r="r" b="b"/>
            <a:pathLst>
              <a:path w="1007478" h="1013422">
                <a:moveTo>
                  <a:pt x="568626" y="0"/>
                </a:moveTo>
                <a:cubicBezTo>
                  <a:pt x="686181" y="0"/>
                  <a:pt x="789868" y="29389"/>
                  <a:pt x="879686" y="88167"/>
                </a:cubicBezTo>
                <a:cubicBezTo>
                  <a:pt x="964881" y="144303"/>
                  <a:pt x="1007478" y="213978"/>
                  <a:pt x="1007478" y="297192"/>
                </a:cubicBezTo>
                <a:cubicBezTo>
                  <a:pt x="1007478" y="354649"/>
                  <a:pt x="987665" y="401209"/>
                  <a:pt x="948040" y="436871"/>
                </a:cubicBezTo>
                <a:cubicBezTo>
                  <a:pt x="911056" y="470553"/>
                  <a:pt x="866477" y="487394"/>
                  <a:pt x="814304" y="487394"/>
                </a:cubicBezTo>
                <a:cubicBezTo>
                  <a:pt x="759488" y="487394"/>
                  <a:pt x="718212" y="467581"/>
                  <a:pt x="690474" y="427956"/>
                </a:cubicBezTo>
                <a:cubicBezTo>
                  <a:pt x="681888" y="415408"/>
                  <a:pt x="669340" y="383377"/>
                  <a:pt x="652830" y="331864"/>
                </a:cubicBezTo>
                <a:cubicBezTo>
                  <a:pt x="634998" y="276388"/>
                  <a:pt x="600986" y="248650"/>
                  <a:pt x="550794" y="248650"/>
                </a:cubicBezTo>
                <a:cubicBezTo>
                  <a:pt x="514471" y="248650"/>
                  <a:pt x="483926" y="264501"/>
                  <a:pt x="459160" y="296201"/>
                </a:cubicBezTo>
                <a:cubicBezTo>
                  <a:pt x="434395" y="327901"/>
                  <a:pt x="422011" y="366866"/>
                  <a:pt x="422011" y="413096"/>
                </a:cubicBezTo>
                <a:cubicBezTo>
                  <a:pt x="422011" y="492347"/>
                  <a:pt x="450410" y="562682"/>
                  <a:pt x="507206" y="624102"/>
                </a:cubicBezTo>
                <a:cubicBezTo>
                  <a:pt x="553436" y="673634"/>
                  <a:pt x="611553" y="698400"/>
                  <a:pt x="681558" y="698400"/>
                </a:cubicBezTo>
                <a:cubicBezTo>
                  <a:pt x="714579" y="698400"/>
                  <a:pt x="742317" y="695593"/>
                  <a:pt x="764772" y="689979"/>
                </a:cubicBezTo>
                <a:cubicBezTo>
                  <a:pt x="787226" y="684366"/>
                  <a:pt x="816615" y="672973"/>
                  <a:pt x="852938" y="655802"/>
                </a:cubicBezTo>
                <a:cubicBezTo>
                  <a:pt x="862185" y="651179"/>
                  <a:pt x="872421" y="648868"/>
                  <a:pt x="883649" y="648868"/>
                </a:cubicBezTo>
                <a:cubicBezTo>
                  <a:pt x="906103" y="648868"/>
                  <a:pt x="925915" y="659435"/>
                  <a:pt x="943086" y="680568"/>
                </a:cubicBezTo>
                <a:cubicBezTo>
                  <a:pt x="960258" y="701702"/>
                  <a:pt x="968843" y="726468"/>
                  <a:pt x="968843" y="754866"/>
                </a:cubicBezTo>
                <a:cubicBezTo>
                  <a:pt x="968843" y="784585"/>
                  <a:pt x="956625" y="815790"/>
                  <a:pt x="932189" y="848481"/>
                </a:cubicBezTo>
                <a:cubicBezTo>
                  <a:pt x="907754" y="881172"/>
                  <a:pt x="875723" y="909736"/>
                  <a:pt x="836098" y="934171"/>
                </a:cubicBezTo>
                <a:cubicBezTo>
                  <a:pt x="750242" y="987005"/>
                  <a:pt x="648868" y="1013422"/>
                  <a:pt x="531972" y="1013422"/>
                </a:cubicBezTo>
                <a:cubicBezTo>
                  <a:pt x="395925" y="1013422"/>
                  <a:pt x="280020" y="973797"/>
                  <a:pt x="184258" y="894546"/>
                </a:cubicBezTo>
                <a:cubicBezTo>
                  <a:pt x="61419" y="794161"/>
                  <a:pt x="0" y="666369"/>
                  <a:pt x="0" y="511169"/>
                </a:cubicBezTo>
                <a:cubicBezTo>
                  <a:pt x="0" y="361913"/>
                  <a:pt x="57127" y="238414"/>
                  <a:pt x="171380" y="140671"/>
                </a:cubicBezTo>
                <a:cubicBezTo>
                  <a:pt x="280350" y="46891"/>
                  <a:pt x="412765" y="0"/>
                  <a:pt x="56862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7A3C9C-46D4-028C-24EA-30F5C0925200}"/>
              </a:ext>
            </a:extLst>
          </p:cNvPr>
          <p:cNvSpPr txBox="1"/>
          <p:nvPr/>
        </p:nvSpPr>
        <p:spPr>
          <a:xfrm>
            <a:off x="6657369" y="1274560"/>
            <a:ext cx="1015403" cy="1013422"/>
          </a:xfrm>
          <a:custGeom>
            <a:avLst/>
            <a:gdLst/>
            <a:ahLst/>
            <a:cxnLst/>
            <a:rect l="l" t="t" r="r" b="b"/>
            <a:pathLst>
              <a:path w="1015403" h="1013422">
                <a:moveTo>
                  <a:pt x="541878" y="0"/>
                </a:moveTo>
                <a:cubicBezTo>
                  <a:pt x="667359" y="0"/>
                  <a:pt x="774018" y="35663"/>
                  <a:pt x="861854" y="106989"/>
                </a:cubicBezTo>
                <a:cubicBezTo>
                  <a:pt x="906103" y="142652"/>
                  <a:pt x="941765" y="184919"/>
                  <a:pt x="968843" y="233791"/>
                </a:cubicBezTo>
                <a:cubicBezTo>
                  <a:pt x="999883" y="289266"/>
                  <a:pt x="1015403" y="343421"/>
                  <a:pt x="1015403" y="396255"/>
                </a:cubicBezTo>
                <a:cubicBezTo>
                  <a:pt x="1015403" y="439183"/>
                  <a:pt x="1006487" y="474351"/>
                  <a:pt x="988656" y="501758"/>
                </a:cubicBezTo>
                <a:cubicBezTo>
                  <a:pt x="970824" y="529166"/>
                  <a:pt x="947709" y="542870"/>
                  <a:pt x="919311" y="542870"/>
                </a:cubicBezTo>
                <a:lnTo>
                  <a:pt x="453712" y="542870"/>
                </a:lnTo>
                <a:cubicBezTo>
                  <a:pt x="433238" y="542870"/>
                  <a:pt x="423002" y="551785"/>
                  <a:pt x="423002" y="569617"/>
                </a:cubicBezTo>
                <a:cubicBezTo>
                  <a:pt x="423002" y="612544"/>
                  <a:pt x="446282" y="652995"/>
                  <a:pt x="492842" y="690970"/>
                </a:cubicBezTo>
                <a:cubicBezTo>
                  <a:pt x="539402" y="728944"/>
                  <a:pt x="589429" y="747932"/>
                  <a:pt x="642923" y="747932"/>
                </a:cubicBezTo>
                <a:cubicBezTo>
                  <a:pt x="674624" y="747932"/>
                  <a:pt x="709791" y="741823"/>
                  <a:pt x="748426" y="729605"/>
                </a:cubicBezTo>
                <a:cubicBezTo>
                  <a:pt x="787061" y="717387"/>
                  <a:pt x="818926" y="702362"/>
                  <a:pt x="844023" y="684531"/>
                </a:cubicBezTo>
                <a:cubicBezTo>
                  <a:pt x="866477" y="668681"/>
                  <a:pt x="884308" y="660755"/>
                  <a:pt x="897517" y="660755"/>
                </a:cubicBezTo>
                <a:cubicBezTo>
                  <a:pt x="914688" y="660755"/>
                  <a:pt x="931529" y="671322"/>
                  <a:pt x="948039" y="692456"/>
                </a:cubicBezTo>
                <a:cubicBezTo>
                  <a:pt x="964550" y="713589"/>
                  <a:pt x="972805" y="735383"/>
                  <a:pt x="972805" y="757838"/>
                </a:cubicBezTo>
                <a:cubicBezTo>
                  <a:pt x="972805" y="805388"/>
                  <a:pt x="943086" y="851288"/>
                  <a:pt x="883648" y="895537"/>
                </a:cubicBezTo>
                <a:cubicBezTo>
                  <a:pt x="778641" y="974127"/>
                  <a:pt x="657453" y="1013422"/>
                  <a:pt x="520084" y="1013422"/>
                </a:cubicBezTo>
                <a:cubicBezTo>
                  <a:pt x="381395" y="1013422"/>
                  <a:pt x="265160" y="973137"/>
                  <a:pt x="171380" y="892565"/>
                </a:cubicBezTo>
                <a:cubicBezTo>
                  <a:pt x="125811" y="852939"/>
                  <a:pt x="88166" y="805058"/>
                  <a:pt x="58447" y="748922"/>
                </a:cubicBezTo>
                <a:cubicBezTo>
                  <a:pt x="19482" y="674294"/>
                  <a:pt x="0" y="595704"/>
                  <a:pt x="0" y="513151"/>
                </a:cubicBezTo>
                <a:cubicBezTo>
                  <a:pt x="0" y="402199"/>
                  <a:pt x="33681" y="302475"/>
                  <a:pt x="101045" y="213978"/>
                </a:cubicBezTo>
                <a:cubicBezTo>
                  <a:pt x="159162" y="137369"/>
                  <a:pt x="233130" y="80242"/>
                  <a:pt x="322947" y="42598"/>
                </a:cubicBezTo>
                <a:cubicBezTo>
                  <a:pt x="390311" y="14200"/>
                  <a:pt x="463288" y="0"/>
                  <a:pt x="541878" y="0"/>
                </a:cubicBezTo>
                <a:close/>
                <a:moveTo>
                  <a:pt x="531972" y="178315"/>
                </a:moveTo>
                <a:cubicBezTo>
                  <a:pt x="494988" y="178315"/>
                  <a:pt x="465929" y="192844"/>
                  <a:pt x="444796" y="221903"/>
                </a:cubicBezTo>
                <a:cubicBezTo>
                  <a:pt x="424983" y="248981"/>
                  <a:pt x="415077" y="276388"/>
                  <a:pt x="415077" y="304126"/>
                </a:cubicBezTo>
                <a:cubicBezTo>
                  <a:pt x="415077" y="323939"/>
                  <a:pt x="419865" y="337808"/>
                  <a:pt x="429441" y="345733"/>
                </a:cubicBezTo>
                <a:cubicBezTo>
                  <a:pt x="439017" y="353658"/>
                  <a:pt x="455693" y="357620"/>
                  <a:pt x="479468" y="357620"/>
                </a:cubicBezTo>
                <a:lnTo>
                  <a:pt x="579522" y="357620"/>
                </a:lnTo>
                <a:cubicBezTo>
                  <a:pt x="621790" y="357620"/>
                  <a:pt x="642923" y="338138"/>
                  <a:pt x="642923" y="299173"/>
                </a:cubicBezTo>
                <a:cubicBezTo>
                  <a:pt x="642923" y="263510"/>
                  <a:pt x="632687" y="234451"/>
                  <a:pt x="612213" y="211997"/>
                </a:cubicBezTo>
                <a:cubicBezTo>
                  <a:pt x="591740" y="189542"/>
                  <a:pt x="564993" y="178315"/>
                  <a:pt x="531972" y="17831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08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9C8F2-B54A-82F4-6EA3-01C3229D3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E616ED7-E8D8-0452-68B6-F0B35B1B8434}"/>
              </a:ext>
            </a:extLst>
          </p:cNvPr>
          <p:cNvSpPr txBox="1"/>
          <p:nvPr/>
        </p:nvSpPr>
        <p:spPr>
          <a:xfrm>
            <a:off x="1814324" y="908025"/>
            <a:ext cx="1336370" cy="1373023"/>
          </a:xfrm>
          <a:custGeom>
            <a:avLst/>
            <a:gdLst/>
            <a:ahLst/>
            <a:cxnLst/>
            <a:rect l="l" t="t" r="r" b="b"/>
            <a:pathLst>
              <a:path w="1336370" h="1373023">
                <a:moveTo>
                  <a:pt x="513150" y="0"/>
                </a:moveTo>
                <a:cubicBezTo>
                  <a:pt x="551455" y="0"/>
                  <a:pt x="569947" y="16510"/>
                  <a:pt x="568626" y="49531"/>
                </a:cubicBezTo>
                <a:lnTo>
                  <a:pt x="555747" y="464609"/>
                </a:lnTo>
                <a:cubicBezTo>
                  <a:pt x="554427" y="514140"/>
                  <a:pt x="569616" y="538906"/>
                  <a:pt x="601317" y="538906"/>
                </a:cubicBezTo>
                <a:cubicBezTo>
                  <a:pt x="617167" y="538906"/>
                  <a:pt x="632687" y="528009"/>
                  <a:pt x="647877" y="506215"/>
                </a:cubicBezTo>
                <a:cubicBezTo>
                  <a:pt x="711938" y="413095"/>
                  <a:pt x="797463" y="366535"/>
                  <a:pt x="904452" y="366535"/>
                </a:cubicBezTo>
                <a:cubicBezTo>
                  <a:pt x="1009459" y="366535"/>
                  <a:pt x="1093003" y="398566"/>
                  <a:pt x="1155083" y="462627"/>
                </a:cubicBezTo>
                <a:cubicBezTo>
                  <a:pt x="1182821" y="491026"/>
                  <a:pt x="1202468" y="524707"/>
                  <a:pt x="1214026" y="563672"/>
                </a:cubicBezTo>
                <a:cubicBezTo>
                  <a:pt x="1225583" y="602637"/>
                  <a:pt x="1232022" y="658443"/>
                  <a:pt x="1233343" y="731090"/>
                </a:cubicBezTo>
                <a:lnTo>
                  <a:pt x="1242259" y="1088710"/>
                </a:lnTo>
                <a:cubicBezTo>
                  <a:pt x="1242920" y="1119750"/>
                  <a:pt x="1247047" y="1142535"/>
                  <a:pt x="1254642" y="1157064"/>
                </a:cubicBezTo>
                <a:cubicBezTo>
                  <a:pt x="1262237" y="1171593"/>
                  <a:pt x="1279903" y="1189755"/>
                  <a:pt x="1307641" y="1211549"/>
                </a:cubicBezTo>
                <a:cubicBezTo>
                  <a:pt x="1326794" y="1226739"/>
                  <a:pt x="1336370" y="1244901"/>
                  <a:pt x="1336370" y="1266034"/>
                </a:cubicBezTo>
                <a:cubicBezTo>
                  <a:pt x="1336370" y="1337360"/>
                  <a:pt x="1228720" y="1373023"/>
                  <a:pt x="1013422" y="1373023"/>
                </a:cubicBezTo>
                <a:cubicBezTo>
                  <a:pt x="821899" y="1373023"/>
                  <a:pt x="726137" y="1339672"/>
                  <a:pt x="726137" y="1272969"/>
                </a:cubicBezTo>
                <a:cubicBezTo>
                  <a:pt x="726137" y="1261741"/>
                  <a:pt x="727788" y="1253156"/>
                  <a:pt x="731090" y="1247212"/>
                </a:cubicBezTo>
                <a:cubicBezTo>
                  <a:pt x="734392" y="1241268"/>
                  <a:pt x="745950" y="1225418"/>
                  <a:pt x="765763" y="1199661"/>
                </a:cubicBezTo>
                <a:cubicBezTo>
                  <a:pt x="793500" y="1163338"/>
                  <a:pt x="807369" y="1072530"/>
                  <a:pt x="807369" y="927236"/>
                </a:cubicBezTo>
                <a:cubicBezTo>
                  <a:pt x="807369" y="839400"/>
                  <a:pt x="799114" y="775338"/>
                  <a:pt x="782603" y="735052"/>
                </a:cubicBezTo>
                <a:cubicBezTo>
                  <a:pt x="760809" y="680237"/>
                  <a:pt x="721844" y="652830"/>
                  <a:pt x="665708" y="652830"/>
                </a:cubicBezTo>
                <a:cubicBezTo>
                  <a:pt x="625422" y="652830"/>
                  <a:pt x="595703" y="667359"/>
                  <a:pt x="576551" y="696418"/>
                </a:cubicBezTo>
                <a:cubicBezTo>
                  <a:pt x="562682" y="717551"/>
                  <a:pt x="555747" y="757177"/>
                  <a:pt x="555747" y="815294"/>
                </a:cubicBezTo>
                <a:lnTo>
                  <a:pt x="555747" y="1006487"/>
                </a:lnTo>
                <a:cubicBezTo>
                  <a:pt x="560370" y="1091021"/>
                  <a:pt x="564333" y="1138902"/>
                  <a:pt x="567635" y="1150129"/>
                </a:cubicBezTo>
                <a:cubicBezTo>
                  <a:pt x="570937" y="1161357"/>
                  <a:pt x="586127" y="1182160"/>
                  <a:pt x="613204" y="1212540"/>
                </a:cubicBezTo>
                <a:cubicBezTo>
                  <a:pt x="625752" y="1226409"/>
                  <a:pt x="632027" y="1242589"/>
                  <a:pt x="632027" y="1261081"/>
                </a:cubicBezTo>
                <a:cubicBezTo>
                  <a:pt x="632027" y="1335709"/>
                  <a:pt x="534944" y="1373023"/>
                  <a:pt x="340779" y="1373023"/>
                </a:cubicBezTo>
                <a:cubicBezTo>
                  <a:pt x="113593" y="1373023"/>
                  <a:pt x="0" y="1334388"/>
                  <a:pt x="0" y="1257118"/>
                </a:cubicBezTo>
                <a:cubicBezTo>
                  <a:pt x="0" y="1239287"/>
                  <a:pt x="3632" y="1225583"/>
                  <a:pt x="10897" y="1216007"/>
                </a:cubicBezTo>
                <a:cubicBezTo>
                  <a:pt x="18162" y="1206431"/>
                  <a:pt x="35993" y="1191736"/>
                  <a:pt x="64391" y="1171923"/>
                </a:cubicBezTo>
                <a:cubicBezTo>
                  <a:pt x="89487" y="1154092"/>
                  <a:pt x="106824" y="1106046"/>
                  <a:pt x="116400" y="1027786"/>
                </a:cubicBezTo>
                <a:cubicBezTo>
                  <a:pt x="125976" y="949525"/>
                  <a:pt x="130764" y="819917"/>
                  <a:pt x="130764" y="638961"/>
                </a:cubicBezTo>
                <a:cubicBezTo>
                  <a:pt x="130764" y="496969"/>
                  <a:pt x="126801" y="398566"/>
                  <a:pt x="118876" y="343751"/>
                </a:cubicBezTo>
                <a:cubicBezTo>
                  <a:pt x="116235" y="323278"/>
                  <a:pt x="111447" y="308253"/>
                  <a:pt x="104512" y="298677"/>
                </a:cubicBezTo>
                <a:cubicBezTo>
                  <a:pt x="97578" y="289101"/>
                  <a:pt x="84534" y="279359"/>
                  <a:pt x="65382" y="269453"/>
                </a:cubicBezTo>
                <a:cubicBezTo>
                  <a:pt x="24436" y="248319"/>
                  <a:pt x="3963" y="223884"/>
                  <a:pt x="3963" y="196146"/>
                </a:cubicBezTo>
                <a:cubicBezTo>
                  <a:pt x="3963" y="163125"/>
                  <a:pt x="19482" y="136377"/>
                  <a:pt x="50522" y="115904"/>
                </a:cubicBezTo>
                <a:cubicBezTo>
                  <a:pt x="81562" y="95431"/>
                  <a:pt x="141001" y="73307"/>
                  <a:pt x="228837" y="49531"/>
                </a:cubicBezTo>
                <a:cubicBezTo>
                  <a:pt x="347714" y="16510"/>
                  <a:pt x="442485" y="0"/>
                  <a:pt x="51315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3FAB1F5-05CB-B2A1-CF98-FCB6183A6FB7}"/>
              </a:ext>
            </a:extLst>
          </p:cNvPr>
          <p:cNvSpPr txBox="1"/>
          <p:nvPr/>
        </p:nvSpPr>
        <p:spPr>
          <a:xfrm>
            <a:off x="6147209" y="908025"/>
            <a:ext cx="701371" cy="1373023"/>
          </a:xfrm>
          <a:custGeom>
            <a:avLst/>
            <a:gdLst/>
            <a:ahLst/>
            <a:cxnLst/>
            <a:rect l="l" t="t" r="r" b="b"/>
            <a:pathLst>
              <a:path w="701371" h="1373023">
                <a:moveTo>
                  <a:pt x="530982" y="0"/>
                </a:moveTo>
                <a:cubicBezTo>
                  <a:pt x="583155" y="0"/>
                  <a:pt x="609242" y="32360"/>
                  <a:pt x="609242" y="97082"/>
                </a:cubicBezTo>
                <a:cubicBezTo>
                  <a:pt x="609242" y="118216"/>
                  <a:pt x="605940" y="166757"/>
                  <a:pt x="599336" y="242706"/>
                </a:cubicBezTo>
                <a:cubicBezTo>
                  <a:pt x="590750" y="360922"/>
                  <a:pt x="585797" y="469231"/>
                  <a:pt x="584476" y="567635"/>
                </a:cubicBezTo>
                <a:lnTo>
                  <a:pt x="584476" y="885629"/>
                </a:lnTo>
                <a:cubicBezTo>
                  <a:pt x="584476" y="1026300"/>
                  <a:pt x="586622" y="1108192"/>
                  <a:pt x="590915" y="1131307"/>
                </a:cubicBezTo>
                <a:cubicBezTo>
                  <a:pt x="595208" y="1154422"/>
                  <a:pt x="611553" y="1172254"/>
                  <a:pt x="639952" y="1184802"/>
                </a:cubicBezTo>
                <a:cubicBezTo>
                  <a:pt x="664387" y="1195369"/>
                  <a:pt x="680733" y="1205275"/>
                  <a:pt x="688988" y="1214521"/>
                </a:cubicBezTo>
                <a:cubicBezTo>
                  <a:pt x="697244" y="1223767"/>
                  <a:pt x="701371" y="1236975"/>
                  <a:pt x="701371" y="1254146"/>
                </a:cubicBezTo>
                <a:cubicBezTo>
                  <a:pt x="701371" y="1275941"/>
                  <a:pt x="693611" y="1295753"/>
                  <a:pt x="678091" y="1313585"/>
                </a:cubicBezTo>
                <a:cubicBezTo>
                  <a:pt x="662571" y="1331416"/>
                  <a:pt x="641933" y="1343964"/>
                  <a:pt x="616176" y="1351229"/>
                </a:cubicBezTo>
                <a:cubicBezTo>
                  <a:pt x="568626" y="1365758"/>
                  <a:pt x="488384" y="1373023"/>
                  <a:pt x="375452" y="1373023"/>
                </a:cubicBezTo>
                <a:cubicBezTo>
                  <a:pt x="247990" y="1373023"/>
                  <a:pt x="158502" y="1363447"/>
                  <a:pt x="106989" y="1344294"/>
                </a:cubicBezTo>
                <a:cubicBezTo>
                  <a:pt x="83214" y="1335709"/>
                  <a:pt x="63731" y="1322335"/>
                  <a:pt x="48541" y="1304174"/>
                </a:cubicBezTo>
                <a:cubicBezTo>
                  <a:pt x="33352" y="1286012"/>
                  <a:pt x="25757" y="1267025"/>
                  <a:pt x="25757" y="1247212"/>
                </a:cubicBezTo>
                <a:cubicBezTo>
                  <a:pt x="25757" y="1231362"/>
                  <a:pt x="29885" y="1219144"/>
                  <a:pt x="38140" y="1210558"/>
                </a:cubicBezTo>
                <a:cubicBezTo>
                  <a:pt x="46395" y="1201973"/>
                  <a:pt x="64392" y="1191736"/>
                  <a:pt x="92129" y="1179849"/>
                </a:cubicBezTo>
                <a:cubicBezTo>
                  <a:pt x="117886" y="1168621"/>
                  <a:pt x="133736" y="1137912"/>
                  <a:pt x="139680" y="1087719"/>
                </a:cubicBezTo>
                <a:cubicBezTo>
                  <a:pt x="150247" y="1001864"/>
                  <a:pt x="155530" y="879686"/>
                  <a:pt x="155530" y="721184"/>
                </a:cubicBezTo>
                <a:cubicBezTo>
                  <a:pt x="155530" y="560040"/>
                  <a:pt x="150907" y="456353"/>
                  <a:pt x="141661" y="410123"/>
                </a:cubicBezTo>
                <a:cubicBezTo>
                  <a:pt x="132416" y="363894"/>
                  <a:pt x="109301" y="329552"/>
                  <a:pt x="72317" y="307097"/>
                </a:cubicBezTo>
                <a:cubicBezTo>
                  <a:pt x="44579" y="291247"/>
                  <a:pt x="25592" y="276222"/>
                  <a:pt x="15355" y="262023"/>
                </a:cubicBezTo>
                <a:cubicBezTo>
                  <a:pt x="5119" y="247824"/>
                  <a:pt x="0" y="230488"/>
                  <a:pt x="0" y="210015"/>
                </a:cubicBezTo>
                <a:cubicBezTo>
                  <a:pt x="0" y="177654"/>
                  <a:pt x="15520" y="149421"/>
                  <a:pt x="46560" y="125315"/>
                </a:cubicBezTo>
                <a:cubicBezTo>
                  <a:pt x="77600" y="101210"/>
                  <a:pt x="127132" y="78920"/>
                  <a:pt x="195156" y="58447"/>
                </a:cubicBezTo>
                <a:cubicBezTo>
                  <a:pt x="240725" y="44578"/>
                  <a:pt x="299833" y="31370"/>
                  <a:pt x="372480" y="18822"/>
                </a:cubicBezTo>
                <a:cubicBezTo>
                  <a:pt x="445126" y="6274"/>
                  <a:pt x="497960" y="0"/>
                  <a:pt x="53098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695878-19B1-6C7F-4B54-BA0A6E5F3391}"/>
              </a:ext>
            </a:extLst>
          </p:cNvPr>
          <p:cNvSpPr txBox="1"/>
          <p:nvPr/>
        </p:nvSpPr>
        <p:spPr>
          <a:xfrm>
            <a:off x="3214271" y="909015"/>
            <a:ext cx="540888" cy="310070"/>
          </a:xfrm>
          <a:custGeom>
            <a:avLst/>
            <a:gdLst/>
            <a:ahLst/>
            <a:cxnLst/>
            <a:rect l="l" t="t" r="r" b="b"/>
            <a:pathLst>
              <a:path w="540888" h="310070">
                <a:moveTo>
                  <a:pt x="353658" y="0"/>
                </a:moveTo>
                <a:cubicBezTo>
                  <a:pt x="411115" y="0"/>
                  <a:pt x="456684" y="10732"/>
                  <a:pt x="490366" y="32196"/>
                </a:cubicBezTo>
                <a:cubicBezTo>
                  <a:pt x="524047" y="53660"/>
                  <a:pt x="540888" y="82553"/>
                  <a:pt x="540888" y="118877"/>
                </a:cubicBezTo>
                <a:cubicBezTo>
                  <a:pt x="540888" y="169730"/>
                  <a:pt x="515462" y="210015"/>
                  <a:pt x="464609" y="239735"/>
                </a:cubicBezTo>
                <a:cubicBezTo>
                  <a:pt x="384037" y="286625"/>
                  <a:pt x="286625" y="310070"/>
                  <a:pt x="172371" y="310070"/>
                </a:cubicBezTo>
                <a:cubicBezTo>
                  <a:pt x="124160" y="310070"/>
                  <a:pt x="85855" y="300824"/>
                  <a:pt x="57457" y="282332"/>
                </a:cubicBezTo>
                <a:cubicBezTo>
                  <a:pt x="19153" y="258557"/>
                  <a:pt x="0" y="225535"/>
                  <a:pt x="0" y="183268"/>
                </a:cubicBezTo>
                <a:cubicBezTo>
                  <a:pt x="0" y="126472"/>
                  <a:pt x="40616" y="81893"/>
                  <a:pt x="121849" y="49532"/>
                </a:cubicBezTo>
                <a:cubicBezTo>
                  <a:pt x="204402" y="16511"/>
                  <a:pt x="281671" y="0"/>
                  <a:pt x="35365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FAC8E3F-F602-6BDA-F454-36B5EAACF06A}"/>
              </a:ext>
            </a:extLst>
          </p:cNvPr>
          <p:cNvSpPr txBox="1"/>
          <p:nvPr/>
        </p:nvSpPr>
        <p:spPr>
          <a:xfrm>
            <a:off x="3940534" y="909015"/>
            <a:ext cx="540888" cy="310070"/>
          </a:xfrm>
          <a:custGeom>
            <a:avLst/>
            <a:gdLst/>
            <a:ahLst/>
            <a:cxnLst/>
            <a:rect l="l" t="t" r="r" b="b"/>
            <a:pathLst>
              <a:path w="540888" h="310070">
                <a:moveTo>
                  <a:pt x="353657" y="0"/>
                </a:moveTo>
                <a:cubicBezTo>
                  <a:pt x="411114" y="0"/>
                  <a:pt x="456683" y="10732"/>
                  <a:pt x="490365" y="32196"/>
                </a:cubicBezTo>
                <a:cubicBezTo>
                  <a:pt x="524047" y="53660"/>
                  <a:pt x="540888" y="82553"/>
                  <a:pt x="540888" y="118877"/>
                </a:cubicBezTo>
                <a:cubicBezTo>
                  <a:pt x="540888" y="169730"/>
                  <a:pt x="515461" y="210015"/>
                  <a:pt x="464609" y="239735"/>
                </a:cubicBezTo>
                <a:cubicBezTo>
                  <a:pt x="384037" y="286625"/>
                  <a:pt x="286624" y="310070"/>
                  <a:pt x="172371" y="310070"/>
                </a:cubicBezTo>
                <a:cubicBezTo>
                  <a:pt x="124820" y="310070"/>
                  <a:pt x="86515" y="300824"/>
                  <a:pt x="57457" y="282332"/>
                </a:cubicBezTo>
                <a:cubicBezTo>
                  <a:pt x="19152" y="257896"/>
                  <a:pt x="0" y="224875"/>
                  <a:pt x="0" y="183268"/>
                </a:cubicBezTo>
                <a:cubicBezTo>
                  <a:pt x="0" y="126472"/>
                  <a:pt x="40616" y="81893"/>
                  <a:pt x="121848" y="49532"/>
                </a:cubicBezTo>
                <a:cubicBezTo>
                  <a:pt x="204401" y="16511"/>
                  <a:pt x="281671" y="0"/>
                  <a:pt x="35365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74B17B-D620-93BB-2004-136ECAFC1F11}"/>
              </a:ext>
            </a:extLst>
          </p:cNvPr>
          <p:cNvSpPr txBox="1"/>
          <p:nvPr/>
        </p:nvSpPr>
        <p:spPr>
          <a:xfrm>
            <a:off x="4662299" y="909015"/>
            <a:ext cx="1468124" cy="1373024"/>
          </a:xfrm>
          <a:custGeom>
            <a:avLst/>
            <a:gdLst/>
            <a:ahLst/>
            <a:cxnLst/>
            <a:rect l="l" t="t" r="r" b="b"/>
            <a:pathLst>
              <a:path w="1468124" h="1373024">
                <a:moveTo>
                  <a:pt x="536926" y="0"/>
                </a:moveTo>
                <a:cubicBezTo>
                  <a:pt x="574570" y="0"/>
                  <a:pt x="592731" y="16181"/>
                  <a:pt x="591410" y="48541"/>
                </a:cubicBezTo>
                <a:lnTo>
                  <a:pt x="582495" y="358611"/>
                </a:lnTo>
                <a:cubicBezTo>
                  <a:pt x="581834" y="389651"/>
                  <a:pt x="581504" y="435220"/>
                  <a:pt x="581504" y="495319"/>
                </a:cubicBezTo>
                <a:cubicBezTo>
                  <a:pt x="581504" y="562022"/>
                  <a:pt x="582495" y="601317"/>
                  <a:pt x="584476" y="613205"/>
                </a:cubicBezTo>
                <a:cubicBezTo>
                  <a:pt x="589099" y="640282"/>
                  <a:pt x="602968" y="653821"/>
                  <a:pt x="626083" y="653821"/>
                </a:cubicBezTo>
                <a:cubicBezTo>
                  <a:pt x="645895" y="653821"/>
                  <a:pt x="676275" y="641108"/>
                  <a:pt x="717222" y="615681"/>
                </a:cubicBezTo>
                <a:cubicBezTo>
                  <a:pt x="758168" y="590255"/>
                  <a:pt x="778641" y="571268"/>
                  <a:pt x="778641" y="558720"/>
                </a:cubicBezTo>
                <a:cubicBezTo>
                  <a:pt x="778641" y="551455"/>
                  <a:pt x="771376" y="538247"/>
                  <a:pt x="756847" y="519094"/>
                </a:cubicBezTo>
                <a:cubicBezTo>
                  <a:pt x="746280" y="505225"/>
                  <a:pt x="740997" y="492017"/>
                  <a:pt x="740997" y="479469"/>
                </a:cubicBezTo>
                <a:cubicBezTo>
                  <a:pt x="740997" y="408143"/>
                  <a:pt x="828833" y="372480"/>
                  <a:pt x="1004506" y="372480"/>
                </a:cubicBezTo>
                <a:cubicBezTo>
                  <a:pt x="1095645" y="372480"/>
                  <a:pt x="1167631" y="381726"/>
                  <a:pt x="1220465" y="400218"/>
                </a:cubicBezTo>
                <a:cubicBezTo>
                  <a:pt x="1241599" y="407482"/>
                  <a:pt x="1259100" y="420030"/>
                  <a:pt x="1272969" y="437862"/>
                </a:cubicBezTo>
                <a:cubicBezTo>
                  <a:pt x="1286838" y="455693"/>
                  <a:pt x="1293772" y="474846"/>
                  <a:pt x="1293772" y="495319"/>
                </a:cubicBezTo>
                <a:cubicBezTo>
                  <a:pt x="1293772" y="525038"/>
                  <a:pt x="1279573" y="545841"/>
                  <a:pt x="1251175" y="557729"/>
                </a:cubicBezTo>
                <a:cubicBezTo>
                  <a:pt x="1245231" y="560371"/>
                  <a:pt x="1226079" y="564664"/>
                  <a:pt x="1193718" y="570607"/>
                </a:cubicBezTo>
                <a:cubicBezTo>
                  <a:pt x="1164659" y="575891"/>
                  <a:pt x="1127015" y="593887"/>
                  <a:pt x="1080785" y="624597"/>
                </a:cubicBezTo>
                <a:cubicBezTo>
                  <a:pt x="1034555" y="655307"/>
                  <a:pt x="1011441" y="677596"/>
                  <a:pt x="1011441" y="691465"/>
                </a:cubicBezTo>
                <a:cubicBezTo>
                  <a:pt x="1011441" y="700711"/>
                  <a:pt x="1039344" y="744134"/>
                  <a:pt x="1095150" y="821734"/>
                </a:cubicBezTo>
                <a:cubicBezTo>
                  <a:pt x="1150955" y="899334"/>
                  <a:pt x="1202964" y="966862"/>
                  <a:pt x="1251175" y="1024319"/>
                </a:cubicBezTo>
                <a:cubicBezTo>
                  <a:pt x="1282215" y="1061963"/>
                  <a:pt x="1306486" y="1088380"/>
                  <a:pt x="1323987" y="1103570"/>
                </a:cubicBezTo>
                <a:cubicBezTo>
                  <a:pt x="1341488" y="1118760"/>
                  <a:pt x="1365759" y="1134940"/>
                  <a:pt x="1396799" y="1152111"/>
                </a:cubicBezTo>
                <a:cubicBezTo>
                  <a:pt x="1444349" y="1177868"/>
                  <a:pt x="1468124" y="1207257"/>
                  <a:pt x="1468124" y="1240278"/>
                </a:cubicBezTo>
                <a:cubicBezTo>
                  <a:pt x="1468124" y="1275281"/>
                  <a:pt x="1453100" y="1302688"/>
                  <a:pt x="1423050" y="1322501"/>
                </a:cubicBezTo>
                <a:cubicBezTo>
                  <a:pt x="1393001" y="1342314"/>
                  <a:pt x="1351890" y="1352220"/>
                  <a:pt x="1299716" y="1352220"/>
                </a:cubicBezTo>
                <a:lnTo>
                  <a:pt x="978750" y="1352220"/>
                </a:lnTo>
                <a:cubicBezTo>
                  <a:pt x="938464" y="1351560"/>
                  <a:pt x="907094" y="1336700"/>
                  <a:pt x="884639" y="1307642"/>
                </a:cubicBezTo>
                <a:lnTo>
                  <a:pt x="720193" y="1096636"/>
                </a:lnTo>
                <a:cubicBezTo>
                  <a:pt x="676605" y="1041160"/>
                  <a:pt x="650023" y="1008139"/>
                  <a:pt x="640447" y="997572"/>
                </a:cubicBezTo>
                <a:cubicBezTo>
                  <a:pt x="630871" y="987005"/>
                  <a:pt x="622781" y="981722"/>
                  <a:pt x="616177" y="981722"/>
                </a:cubicBezTo>
                <a:cubicBezTo>
                  <a:pt x="608251" y="981722"/>
                  <a:pt x="602968" y="987666"/>
                  <a:pt x="600326" y="999553"/>
                </a:cubicBezTo>
                <a:cubicBezTo>
                  <a:pt x="597684" y="1011441"/>
                  <a:pt x="596364" y="1033895"/>
                  <a:pt x="596364" y="1066917"/>
                </a:cubicBezTo>
                <a:cubicBezTo>
                  <a:pt x="596364" y="1096636"/>
                  <a:pt x="599666" y="1118265"/>
                  <a:pt x="606270" y="1131803"/>
                </a:cubicBezTo>
                <a:cubicBezTo>
                  <a:pt x="612874" y="1145342"/>
                  <a:pt x="628064" y="1161688"/>
                  <a:pt x="651839" y="1180840"/>
                </a:cubicBezTo>
                <a:cubicBezTo>
                  <a:pt x="669010" y="1194709"/>
                  <a:pt x="677596" y="1215182"/>
                  <a:pt x="677596" y="1242259"/>
                </a:cubicBezTo>
                <a:cubicBezTo>
                  <a:pt x="677596" y="1288489"/>
                  <a:pt x="653160" y="1321841"/>
                  <a:pt x="604289" y="1342314"/>
                </a:cubicBezTo>
                <a:cubicBezTo>
                  <a:pt x="555417" y="1362787"/>
                  <a:pt x="474845" y="1373024"/>
                  <a:pt x="362573" y="1373024"/>
                </a:cubicBezTo>
                <a:cubicBezTo>
                  <a:pt x="230488" y="1373024"/>
                  <a:pt x="144633" y="1367410"/>
                  <a:pt x="105008" y="1356183"/>
                </a:cubicBezTo>
                <a:cubicBezTo>
                  <a:pt x="82553" y="1349579"/>
                  <a:pt x="63401" y="1336205"/>
                  <a:pt x="47551" y="1316062"/>
                </a:cubicBezTo>
                <a:cubicBezTo>
                  <a:pt x="31701" y="1295919"/>
                  <a:pt x="23775" y="1274620"/>
                  <a:pt x="23775" y="1252166"/>
                </a:cubicBezTo>
                <a:cubicBezTo>
                  <a:pt x="23775" y="1227070"/>
                  <a:pt x="37644" y="1205276"/>
                  <a:pt x="65382" y="1186784"/>
                </a:cubicBezTo>
                <a:cubicBezTo>
                  <a:pt x="89158" y="1171594"/>
                  <a:pt x="104347" y="1160036"/>
                  <a:pt x="110952" y="1152111"/>
                </a:cubicBezTo>
                <a:cubicBezTo>
                  <a:pt x="117556" y="1144186"/>
                  <a:pt x="122839" y="1131638"/>
                  <a:pt x="126801" y="1114467"/>
                </a:cubicBezTo>
                <a:cubicBezTo>
                  <a:pt x="141991" y="1022008"/>
                  <a:pt x="149256" y="879356"/>
                  <a:pt x="148596" y="686512"/>
                </a:cubicBezTo>
                <a:lnTo>
                  <a:pt x="148596" y="469562"/>
                </a:lnTo>
                <a:cubicBezTo>
                  <a:pt x="148596" y="395595"/>
                  <a:pt x="144798" y="348374"/>
                  <a:pt x="137203" y="327901"/>
                </a:cubicBezTo>
                <a:cubicBezTo>
                  <a:pt x="129609" y="307428"/>
                  <a:pt x="110952" y="295210"/>
                  <a:pt x="81232" y="291248"/>
                </a:cubicBezTo>
                <a:cubicBezTo>
                  <a:pt x="27077" y="283983"/>
                  <a:pt x="0" y="261529"/>
                  <a:pt x="0" y="223884"/>
                </a:cubicBezTo>
                <a:cubicBezTo>
                  <a:pt x="0" y="198788"/>
                  <a:pt x="11888" y="176169"/>
                  <a:pt x="35663" y="156026"/>
                </a:cubicBezTo>
                <a:cubicBezTo>
                  <a:pt x="59438" y="135883"/>
                  <a:pt x="98404" y="115905"/>
                  <a:pt x="152558" y="96092"/>
                </a:cubicBezTo>
                <a:cubicBezTo>
                  <a:pt x="325589" y="32031"/>
                  <a:pt x="453712" y="0"/>
                  <a:pt x="53692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6FAF04F-63A3-AAA1-6111-CA2C4C96D140}"/>
              </a:ext>
            </a:extLst>
          </p:cNvPr>
          <p:cNvSpPr txBox="1"/>
          <p:nvPr/>
        </p:nvSpPr>
        <p:spPr>
          <a:xfrm>
            <a:off x="3883078" y="1280504"/>
            <a:ext cx="621129" cy="1373023"/>
          </a:xfrm>
          <a:custGeom>
            <a:avLst/>
            <a:gdLst/>
            <a:ahLst/>
            <a:cxnLst/>
            <a:rect l="l" t="t" r="r" b="b"/>
            <a:pathLst>
              <a:path w="621129" h="1373023">
                <a:moveTo>
                  <a:pt x="558719" y="0"/>
                </a:moveTo>
                <a:cubicBezTo>
                  <a:pt x="581834" y="0"/>
                  <a:pt x="598015" y="5944"/>
                  <a:pt x="607261" y="17832"/>
                </a:cubicBezTo>
                <a:cubicBezTo>
                  <a:pt x="616507" y="29719"/>
                  <a:pt x="621129" y="50193"/>
                  <a:pt x="621129" y="79251"/>
                </a:cubicBezTo>
                <a:lnTo>
                  <a:pt x="621129" y="956956"/>
                </a:lnTo>
                <a:cubicBezTo>
                  <a:pt x="621129" y="1046113"/>
                  <a:pt x="614195" y="1114797"/>
                  <a:pt x="600326" y="1163008"/>
                </a:cubicBezTo>
                <a:cubicBezTo>
                  <a:pt x="586457" y="1211219"/>
                  <a:pt x="562682" y="1249524"/>
                  <a:pt x="529000" y="1277922"/>
                </a:cubicBezTo>
                <a:cubicBezTo>
                  <a:pt x="494658" y="1306321"/>
                  <a:pt x="449914" y="1329270"/>
                  <a:pt x="394769" y="1346772"/>
                </a:cubicBezTo>
                <a:cubicBezTo>
                  <a:pt x="339623" y="1364273"/>
                  <a:pt x="283652" y="1373023"/>
                  <a:pt x="226856" y="1373023"/>
                </a:cubicBezTo>
                <a:cubicBezTo>
                  <a:pt x="162134" y="1373023"/>
                  <a:pt x="108145" y="1360145"/>
                  <a:pt x="64887" y="1334389"/>
                </a:cubicBezTo>
                <a:cubicBezTo>
                  <a:pt x="21629" y="1308632"/>
                  <a:pt x="0" y="1276601"/>
                  <a:pt x="0" y="1238297"/>
                </a:cubicBezTo>
                <a:cubicBezTo>
                  <a:pt x="0" y="1221126"/>
                  <a:pt x="6109" y="1206266"/>
                  <a:pt x="18327" y="1193718"/>
                </a:cubicBezTo>
                <a:cubicBezTo>
                  <a:pt x="30545" y="1181170"/>
                  <a:pt x="45239" y="1174896"/>
                  <a:pt x="62410" y="1174896"/>
                </a:cubicBezTo>
                <a:cubicBezTo>
                  <a:pt x="70335" y="1174896"/>
                  <a:pt x="80902" y="1175887"/>
                  <a:pt x="94110" y="1177868"/>
                </a:cubicBezTo>
                <a:cubicBezTo>
                  <a:pt x="107319" y="1179849"/>
                  <a:pt x="115574" y="1180840"/>
                  <a:pt x="118876" y="1180840"/>
                </a:cubicBezTo>
                <a:cubicBezTo>
                  <a:pt x="130764" y="1180840"/>
                  <a:pt x="141496" y="1175226"/>
                  <a:pt x="151072" y="1163999"/>
                </a:cubicBezTo>
                <a:cubicBezTo>
                  <a:pt x="160648" y="1152772"/>
                  <a:pt x="165436" y="1140224"/>
                  <a:pt x="165436" y="1126355"/>
                </a:cubicBezTo>
                <a:cubicBezTo>
                  <a:pt x="165436" y="1119751"/>
                  <a:pt x="164446" y="1110505"/>
                  <a:pt x="162464" y="1098617"/>
                </a:cubicBezTo>
                <a:cubicBezTo>
                  <a:pt x="157841" y="1074181"/>
                  <a:pt x="155530" y="1051397"/>
                  <a:pt x="155530" y="1030263"/>
                </a:cubicBezTo>
                <a:lnTo>
                  <a:pt x="155530" y="401208"/>
                </a:lnTo>
                <a:cubicBezTo>
                  <a:pt x="155530" y="371489"/>
                  <a:pt x="150411" y="348374"/>
                  <a:pt x="140175" y="331864"/>
                </a:cubicBezTo>
                <a:cubicBezTo>
                  <a:pt x="129939" y="315353"/>
                  <a:pt x="112272" y="302145"/>
                  <a:pt x="87176" y="292238"/>
                </a:cubicBezTo>
                <a:cubicBezTo>
                  <a:pt x="49532" y="277048"/>
                  <a:pt x="30709" y="254264"/>
                  <a:pt x="30709" y="223884"/>
                </a:cubicBezTo>
                <a:cubicBezTo>
                  <a:pt x="30709" y="188882"/>
                  <a:pt x="45899" y="158667"/>
                  <a:pt x="76279" y="133241"/>
                </a:cubicBezTo>
                <a:cubicBezTo>
                  <a:pt x="106659" y="107815"/>
                  <a:pt x="156190" y="84204"/>
                  <a:pt x="224875" y="62410"/>
                </a:cubicBezTo>
                <a:cubicBezTo>
                  <a:pt x="273746" y="47221"/>
                  <a:pt x="333184" y="33021"/>
                  <a:pt x="403189" y="19813"/>
                </a:cubicBezTo>
                <a:cubicBezTo>
                  <a:pt x="473194" y="6605"/>
                  <a:pt x="525037" y="0"/>
                  <a:pt x="55871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699D4C-CD25-AEB8-0A9C-20B05760F7A4}"/>
              </a:ext>
            </a:extLst>
          </p:cNvPr>
          <p:cNvSpPr txBox="1"/>
          <p:nvPr/>
        </p:nvSpPr>
        <p:spPr>
          <a:xfrm>
            <a:off x="8843774" y="1280504"/>
            <a:ext cx="1321510" cy="1001535"/>
          </a:xfrm>
          <a:custGeom>
            <a:avLst/>
            <a:gdLst/>
            <a:ahLst/>
            <a:cxnLst/>
            <a:rect l="l" t="t" r="r" b="b"/>
            <a:pathLst>
              <a:path w="1321510" h="1001535">
                <a:moveTo>
                  <a:pt x="887610" y="0"/>
                </a:moveTo>
                <a:cubicBezTo>
                  <a:pt x="970824" y="0"/>
                  <a:pt x="1042150" y="21794"/>
                  <a:pt x="1101588" y="65382"/>
                </a:cubicBezTo>
                <a:cubicBezTo>
                  <a:pt x="1143196" y="96422"/>
                  <a:pt x="1172254" y="132911"/>
                  <a:pt x="1188764" y="174848"/>
                </a:cubicBezTo>
                <a:cubicBezTo>
                  <a:pt x="1205275" y="216785"/>
                  <a:pt x="1215512" y="278369"/>
                  <a:pt x="1219474" y="359602"/>
                </a:cubicBezTo>
                <a:lnTo>
                  <a:pt x="1233344" y="708306"/>
                </a:lnTo>
                <a:cubicBezTo>
                  <a:pt x="1234664" y="734723"/>
                  <a:pt x="1238792" y="754205"/>
                  <a:pt x="1245726" y="766753"/>
                </a:cubicBezTo>
                <a:cubicBezTo>
                  <a:pt x="1252661" y="779302"/>
                  <a:pt x="1272969" y="803407"/>
                  <a:pt x="1306651" y="839070"/>
                </a:cubicBezTo>
                <a:cubicBezTo>
                  <a:pt x="1316557" y="849637"/>
                  <a:pt x="1321510" y="864496"/>
                  <a:pt x="1321510" y="883649"/>
                </a:cubicBezTo>
                <a:cubicBezTo>
                  <a:pt x="1321510" y="927237"/>
                  <a:pt x="1295423" y="957616"/>
                  <a:pt x="1243250" y="974787"/>
                </a:cubicBezTo>
                <a:cubicBezTo>
                  <a:pt x="1191076" y="991958"/>
                  <a:pt x="1097956" y="1000544"/>
                  <a:pt x="963890" y="1000544"/>
                </a:cubicBezTo>
                <a:cubicBezTo>
                  <a:pt x="872751" y="1000544"/>
                  <a:pt x="808360" y="992619"/>
                  <a:pt x="770716" y="976769"/>
                </a:cubicBezTo>
                <a:cubicBezTo>
                  <a:pt x="731750" y="960258"/>
                  <a:pt x="712268" y="933511"/>
                  <a:pt x="712268" y="896527"/>
                </a:cubicBezTo>
                <a:cubicBezTo>
                  <a:pt x="712268" y="883319"/>
                  <a:pt x="714249" y="873577"/>
                  <a:pt x="718212" y="867303"/>
                </a:cubicBezTo>
                <a:cubicBezTo>
                  <a:pt x="722174" y="861029"/>
                  <a:pt x="735382" y="845674"/>
                  <a:pt x="757837" y="821239"/>
                </a:cubicBezTo>
                <a:cubicBezTo>
                  <a:pt x="784254" y="793501"/>
                  <a:pt x="797462" y="701041"/>
                  <a:pt x="797462" y="543860"/>
                </a:cubicBezTo>
                <a:cubicBezTo>
                  <a:pt x="797462" y="452721"/>
                  <a:pt x="786896" y="385358"/>
                  <a:pt x="765762" y="341770"/>
                </a:cubicBezTo>
                <a:cubicBezTo>
                  <a:pt x="748591" y="306768"/>
                  <a:pt x="716890" y="289266"/>
                  <a:pt x="670661" y="289266"/>
                </a:cubicBezTo>
                <a:cubicBezTo>
                  <a:pt x="626412" y="289266"/>
                  <a:pt x="596033" y="303465"/>
                  <a:pt x="579522" y="331864"/>
                </a:cubicBezTo>
                <a:cubicBezTo>
                  <a:pt x="563012" y="360262"/>
                  <a:pt x="554756" y="411775"/>
                  <a:pt x="554756" y="486403"/>
                </a:cubicBezTo>
                <a:lnTo>
                  <a:pt x="554756" y="682549"/>
                </a:lnTo>
                <a:cubicBezTo>
                  <a:pt x="554756" y="721514"/>
                  <a:pt x="557233" y="748262"/>
                  <a:pt x="562186" y="762791"/>
                </a:cubicBezTo>
                <a:cubicBezTo>
                  <a:pt x="567140" y="777320"/>
                  <a:pt x="583485" y="805388"/>
                  <a:pt x="611222" y="846995"/>
                </a:cubicBezTo>
                <a:cubicBezTo>
                  <a:pt x="618488" y="858883"/>
                  <a:pt x="622120" y="872422"/>
                  <a:pt x="622120" y="887611"/>
                </a:cubicBezTo>
                <a:cubicBezTo>
                  <a:pt x="622120" y="926576"/>
                  <a:pt x="595042" y="955305"/>
                  <a:pt x="540888" y="973797"/>
                </a:cubicBezTo>
                <a:cubicBezTo>
                  <a:pt x="486732" y="992289"/>
                  <a:pt x="402198" y="1001535"/>
                  <a:pt x="287284" y="1001535"/>
                </a:cubicBezTo>
                <a:cubicBezTo>
                  <a:pt x="103686" y="1001535"/>
                  <a:pt x="11887" y="963560"/>
                  <a:pt x="11887" y="887611"/>
                </a:cubicBezTo>
                <a:cubicBezTo>
                  <a:pt x="11887" y="871761"/>
                  <a:pt x="14694" y="859708"/>
                  <a:pt x="20308" y="851453"/>
                </a:cubicBezTo>
                <a:cubicBezTo>
                  <a:pt x="25921" y="843198"/>
                  <a:pt x="39295" y="831475"/>
                  <a:pt x="60428" y="816285"/>
                </a:cubicBezTo>
                <a:cubicBezTo>
                  <a:pt x="77600" y="803737"/>
                  <a:pt x="88496" y="789373"/>
                  <a:pt x="93120" y="773193"/>
                </a:cubicBezTo>
                <a:cubicBezTo>
                  <a:pt x="97742" y="757012"/>
                  <a:pt x="102035" y="717222"/>
                  <a:pt x="105998" y="653821"/>
                </a:cubicBezTo>
                <a:cubicBezTo>
                  <a:pt x="110620" y="578532"/>
                  <a:pt x="112932" y="499612"/>
                  <a:pt x="112932" y="417059"/>
                </a:cubicBezTo>
                <a:cubicBezTo>
                  <a:pt x="112932" y="371489"/>
                  <a:pt x="109465" y="341605"/>
                  <a:pt x="102530" y="327406"/>
                </a:cubicBezTo>
                <a:cubicBezTo>
                  <a:pt x="95596" y="313207"/>
                  <a:pt x="75618" y="295871"/>
                  <a:pt x="42597" y="275397"/>
                </a:cubicBezTo>
                <a:cubicBezTo>
                  <a:pt x="14198" y="257566"/>
                  <a:pt x="0" y="235772"/>
                  <a:pt x="0" y="210015"/>
                </a:cubicBezTo>
                <a:cubicBezTo>
                  <a:pt x="0" y="183598"/>
                  <a:pt x="11557" y="161969"/>
                  <a:pt x="34672" y="145129"/>
                </a:cubicBezTo>
                <a:cubicBezTo>
                  <a:pt x="57786" y="128288"/>
                  <a:pt x="105338" y="106989"/>
                  <a:pt x="177324" y="81233"/>
                </a:cubicBezTo>
                <a:cubicBezTo>
                  <a:pt x="240724" y="58778"/>
                  <a:pt x="301814" y="39791"/>
                  <a:pt x="360592" y="24271"/>
                </a:cubicBezTo>
                <a:cubicBezTo>
                  <a:pt x="419370" y="8751"/>
                  <a:pt x="459655" y="991"/>
                  <a:pt x="481449" y="991"/>
                </a:cubicBezTo>
                <a:cubicBezTo>
                  <a:pt x="501262" y="991"/>
                  <a:pt x="517938" y="8256"/>
                  <a:pt x="531476" y="22785"/>
                </a:cubicBezTo>
                <a:cubicBezTo>
                  <a:pt x="545015" y="37314"/>
                  <a:pt x="551784" y="54485"/>
                  <a:pt x="551784" y="74298"/>
                </a:cubicBezTo>
                <a:cubicBezTo>
                  <a:pt x="551784" y="76279"/>
                  <a:pt x="551454" y="84535"/>
                  <a:pt x="550794" y="99064"/>
                </a:cubicBezTo>
                <a:cubicBezTo>
                  <a:pt x="550134" y="104347"/>
                  <a:pt x="549803" y="108970"/>
                  <a:pt x="549803" y="112933"/>
                </a:cubicBezTo>
                <a:cubicBezTo>
                  <a:pt x="549803" y="144633"/>
                  <a:pt x="563012" y="160483"/>
                  <a:pt x="589428" y="160483"/>
                </a:cubicBezTo>
                <a:cubicBezTo>
                  <a:pt x="605279" y="160483"/>
                  <a:pt x="622120" y="147935"/>
                  <a:pt x="639951" y="122839"/>
                </a:cubicBezTo>
                <a:cubicBezTo>
                  <a:pt x="696748" y="40947"/>
                  <a:pt x="779301" y="0"/>
                  <a:pt x="88761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C12801C-65F3-D7C9-892D-6827CBC770D5}"/>
              </a:ext>
            </a:extLst>
          </p:cNvPr>
          <p:cNvSpPr txBox="1"/>
          <p:nvPr/>
        </p:nvSpPr>
        <p:spPr>
          <a:xfrm>
            <a:off x="3195450" y="1281495"/>
            <a:ext cx="682549" cy="999553"/>
          </a:xfrm>
          <a:custGeom>
            <a:avLst/>
            <a:gdLst/>
            <a:ahLst/>
            <a:cxnLst/>
            <a:rect l="l" t="t" r="r" b="b"/>
            <a:pathLst>
              <a:path w="682549" h="999553">
                <a:moveTo>
                  <a:pt x="514141" y="0"/>
                </a:moveTo>
                <a:cubicBezTo>
                  <a:pt x="550464" y="0"/>
                  <a:pt x="568626" y="20473"/>
                  <a:pt x="568626" y="61419"/>
                </a:cubicBezTo>
                <a:lnTo>
                  <a:pt x="568626" y="636980"/>
                </a:lnTo>
                <a:cubicBezTo>
                  <a:pt x="568626" y="682549"/>
                  <a:pt x="572754" y="715900"/>
                  <a:pt x="581009" y="737034"/>
                </a:cubicBezTo>
                <a:cubicBezTo>
                  <a:pt x="589264" y="758168"/>
                  <a:pt x="605940" y="777650"/>
                  <a:pt x="631036" y="795482"/>
                </a:cubicBezTo>
                <a:cubicBezTo>
                  <a:pt x="651509" y="810011"/>
                  <a:pt x="665213" y="822394"/>
                  <a:pt x="672147" y="832631"/>
                </a:cubicBezTo>
                <a:cubicBezTo>
                  <a:pt x="679082" y="842867"/>
                  <a:pt x="682549" y="855911"/>
                  <a:pt x="682549" y="871761"/>
                </a:cubicBezTo>
                <a:cubicBezTo>
                  <a:pt x="682549" y="956956"/>
                  <a:pt x="574570" y="999553"/>
                  <a:pt x="358611" y="999553"/>
                </a:cubicBezTo>
                <a:cubicBezTo>
                  <a:pt x="242376" y="999553"/>
                  <a:pt x="150247" y="990307"/>
                  <a:pt x="82223" y="971815"/>
                </a:cubicBezTo>
                <a:cubicBezTo>
                  <a:pt x="59108" y="965211"/>
                  <a:pt x="40451" y="953653"/>
                  <a:pt x="26252" y="937143"/>
                </a:cubicBezTo>
                <a:cubicBezTo>
                  <a:pt x="12053" y="920632"/>
                  <a:pt x="4953" y="901810"/>
                  <a:pt x="4953" y="880676"/>
                </a:cubicBezTo>
                <a:cubicBezTo>
                  <a:pt x="4953" y="862845"/>
                  <a:pt x="8586" y="848976"/>
                  <a:pt x="15850" y="839070"/>
                </a:cubicBezTo>
                <a:cubicBezTo>
                  <a:pt x="23115" y="829163"/>
                  <a:pt x="41607" y="813313"/>
                  <a:pt x="71326" y="791519"/>
                </a:cubicBezTo>
                <a:cubicBezTo>
                  <a:pt x="91799" y="776329"/>
                  <a:pt x="106329" y="751563"/>
                  <a:pt x="114914" y="717221"/>
                </a:cubicBezTo>
                <a:cubicBezTo>
                  <a:pt x="123500" y="682879"/>
                  <a:pt x="127792" y="631696"/>
                  <a:pt x="127792" y="563672"/>
                </a:cubicBezTo>
                <a:cubicBezTo>
                  <a:pt x="127792" y="541878"/>
                  <a:pt x="126306" y="501097"/>
                  <a:pt x="123334" y="441329"/>
                </a:cubicBezTo>
                <a:cubicBezTo>
                  <a:pt x="120363" y="381560"/>
                  <a:pt x="118216" y="346723"/>
                  <a:pt x="116895" y="336817"/>
                </a:cubicBezTo>
                <a:cubicBezTo>
                  <a:pt x="112933" y="309739"/>
                  <a:pt x="94441" y="288936"/>
                  <a:pt x="61420" y="274406"/>
                </a:cubicBezTo>
                <a:cubicBezTo>
                  <a:pt x="20473" y="256575"/>
                  <a:pt x="0" y="230158"/>
                  <a:pt x="0" y="195155"/>
                </a:cubicBezTo>
                <a:cubicBezTo>
                  <a:pt x="0" y="153549"/>
                  <a:pt x="26747" y="122509"/>
                  <a:pt x="80242" y="102036"/>
                </a:cubicBezTo>
                <a:cubicBezTo>
                  <a:pt x="154209" y="73637"/>
                  <a:pt x="233460" y="49532"/>
                  <a:pt x="317995" y="29719"/>
                </a:cubicBezTo>
                <a:cubicBezTo>
                  <a:pt x="402529" y="9906"/>
                  <a:pt x="467911" y="0"/>
                  <a:pt x="51414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70344F-2A53-23A8-C074-D445D10C97AB}"/>
              </a:ext>
            </a:extLst>
          </p:cNvPr>
          <p:cNvSpPr txBox="1"/>
          <p:nvPr/>
        </p:nvSpPr>
        <p:spPr>
          <a:xfrm>
            <a:off x="6891149" y="1281495"/>
            <a:ext cx="1915892" cy="1000544"/>
          </a:xfrm>
          <a:custGeom>
            <a:avLst/>
            <a:gdLst/>
            <a:ahLst/>
            <a:cxnLst/>
            <a:rect l="l" t="t" r="r" b="b"/>
            <a:pathLst>
              <a:path w="1915892" h="1000544">
                <a:moveTo>
                  <a:pt x="498290" y="0"/>
                </a:moveTo>
                <a:cubicBezTo>
                  <a:pt x="535934" y="0"/>
                  <a:pt x="554757" y="26747"/>
                  <a:pt x="554757" y="80242"/>
                </a:cubicBezTo>
                <a:cubicBezTo>
                  <a:pt x="554757" y="80902"/>
                  <a:pt x="554757" y="86516"/>
                  <a:pt x="554757" y="97082"/>
                </a:cubicBezTo>
                <a:cubicBezTo>
                  <a:pt x="554096" y="107649"/>
                  <a:pt x="553766" y="116235"/>
                  <a:pt x="553766" y="122839"/>
                </a:cubicBezTo>
                <a:cubicBezTo>
                  <a:pt x="553766" y="158502"/>
                  <a:pt x="564333" y="176333"/>
                  <a:pt x="585466" y="176333"/>
                </a:cubicBezTo>
                <a:cubicBezTo>
                  <a:pt x="596694" y="176333"/>
                  <a:pt x="614195" y="162134"/>
                  <a:pt x="637970" y="133736"/>
                </a:cubicBezTo>
                <a:cubicBezTo>
                  <a:pt x="673633" y="92790"/>
                  <a:pt x="718542" y="60264"/>
                  <a:pt x="772697" y="36158"/>
                </a:cubicBezTo>
                <a:cubicBezTo>
                  <a:pt x="826852" y="12053"/>
                  <a:pt x="882327" y="0"/>
                  <a:pt x="939124" y="0"/>
                </a:cubicBezTo>
                <a:cubicBezTo>
                  <a:pt x="1049415" y="0"/>
                  <a:pt x="1126024" y="40286"/>
                  <a:pt x="1168952" y="120858"/>
                </a:cubicBezTo>
                <a:cubicBezTo>
                  <a:pt x="1185462" y="150577"/>
                  <a:pt x="1199001" y="165436"/>
                  <a:pt x="1209568" y="165436"/>
                </a:cubicBezTo>
                <a:cubicBezTo>
                  <a:pt x="1216832" y="165436"/>
                  <a:pt x="1234004" y="152228"/>
                  <a:pt x="1261081" y="125811"/>
                </a:cubicBezTo>
                <a:cubicBezTo>
                  <a:pt x="1346936" y="41937"/>
                  <a:pt x="1444349" y="0"/>
                  <a:pt x="1553319" y="0"/>
                </a:cubicBezTo>
                <a:cubicBezTo>
                  <a:pt x="1638513" y="0"/>
                  <a:pt x="1708189" y="23445"/>
                  <a:pt x="1762343" y="70335"/>
                </a:cubicBezTo>
                <a:cubicBezTo>
                  <a:pt x="1819139" y="119207"/>
                  <a:pt x="1847538" y="192514"/>
                  <a:pt x="1847538" y="290257"/>
                </a:cubicBezTo>
                <a:cubicBezTo>
                  <a:pt x="1847538" y="311390"/>
                  <a:pt x="1846877" y="347053"/>
                  <a:pt x="1845557" y="397245"/>
                </a:cubicBezTo>
                <a:cubicBezTo>
                  <a:pt x="1844236" y="414416"/>
                  <a:pt x="1843575" y="466260"/>
                  <a:pt x="1843575" y="552775"/>
                </a:cubicBezTo>
                <a:cubicBezTo>
                  <a:pt x="1843575" y="608251"/>
                  <a:pt x="1843245" y="647216"/>
                  <a:pt x="1842585" y="669671"/>
                </a:cubicBezTo>
                <a:cubicBezTo>
                  <a:pt x="1841925" y="683540"/>
                  <a:pt x="1841594" y="693446"/>
                  <a:pt x="1841594" y="699390"/>
                </a:cubicBezTo>
                <a:cubicBezTo>
                  <a:pt x="1841594" y="741657"/>
                  <a:pt x="1854803" y="778641"/>
                  <a:pt x="1881219" y="810341"/>
                </a:cubicBezTo>
                <a:cubicBezTo>
                  <a:pt x="1897070" y="829494"/>
                  <a:pt x="1906811" y="842207"/>
                  <a:pt x="1910443" y="848481"/>
                </a:cubicBezTo>
                <a:cubicBezTo>
                  <a:pt x="1914075" y="854755"/>
                  <a:pt x="1915892" y="863175"/>
                  <a:pt x="1915892" y="873742"/>
                </a:cubicBezTo>
                <a:cubicBezTo>
                  <a:pt x="1915892" y="958276"/>
                  <a:pt x="1816498" y="1000544"/>
                  <a:pt x="1617710" y="1000544"/>
                </a:cubicBezTo>
                <a:cubicBezTo>
                  <a:pt x="1529873" y="1000544"/>
                  <a:pt x="1459043" y="989977"/>
                  <a:pt x="1405219" y="968843"/>
                </a:cubicBezTo>
                <a:cubicBezTo>
                  <a:pt x="1351394" y="947710"/>
                  <a:pt x="1324482" y="919972"/>
                  <a:pt x="1324482" y="885630"/>
                </a:cubicBezTo>
                <a:cubicBezTo>
                  <a:pt x="1324482" y="872421"/>
                  <a:pt x="1326298" y="862350"/>
                  <a:pt x="1329930" y="855415"/>
                </a:cubicBezTo>
                <a:cubicBezTo>
                  <a:pt x="1333563" y="848481"/>
                  <a:pt x="1346276" y="830154"/>
                  <a:pt x="1368070" y="800435"/>
                </a:cubicBezTo>
                <a:cubicBezTo>
                  <a:pt x="1388543" y="773357"/>
                  <a:pt x="1398779" y="683209"/>
                  <a:pt x="1398779" y="529991"/>
                </a:cubicBezTo>
                <a:cubicBezTo>
                  <a:pt x="1398779" y="440833"/>
                  <a:pt x="1392505" y="378754"/>
                  <a:pt x="1379957" y="343751"/>
                </a:cubicBezTo>
                <a:cubicBezTo>
                  <a:pt x="1365428" y="302144"/>
                  <a:pt x="1336369" y="281341"/>
                  <a:pt x="1292781" y="281341"/>
                </a:cubicBezTo>
                <a:cubicBezTo>
                  <a:pt x="1270987" y="281341"/>
                  <a:pt x="1251670" y="288110"/>
                  <a:pt x="1234829" y="301649"/>
                </a:cubicBezTo>
                <a:cubicBezTo>
                  <a:pt x="1217988" y="315188"/>
                  <a:pt x="1206926" y="332194"/>
                  <a:pt x="1201643" y="352667"/>
                </a:cubicBezTo>
                <a:cubicBezTo>
                  <a:pt x="1195699" y="376442"/>
                  <a:pt x="1192397" y="439843"/>
                  <a:pt x="1191736" y="542869"/>
                </a:cubicBezTo>
                <a:cubicBezTo>
                  <a:pt x="1193718" y="653820"/>
                  <a:pt x="1197185" y="721184"/>
                  <a:pt x="1202138" y="744959"/>
                </a:cubicBezTo>
                <a:cubicBezTo>
                  <a:pt x="1207091" y="768734"/>
                  <a:pt x="1223767" y="801756"/>
                  <a:pt x="1252165" y="844023"/>
                </a:cubicBezTo>
                <a:cubicBezTo>
                  <a:pt x="1258769" y="853929"/>
                  <a:pt x="1262072" y="866477"/>
                  <a:pt x="1262072" y="881667"/>
                </a:cubicBezTo>
                <a:cubicBezTo>
                  <a:pt x="1262072" y="960258"/>
                  <a:pt x="1159376" y="999553"/>
                  <a:pt x="953983" y="999553"/>
                </a:cubicBezTo>
                <a:cubicBezTo>
                  <a:pt x="830484" y="999553"/>
                  <a:pt x="747270" y="990307"/>
                  <a:pt x="704343" y="971815"/>
                </a:cubicBezTo>
                <a:cubicBezTo>
                  <a:pt x="670001" y="957286"/>
                  <a:pt x="652830" y="931529"/>
                  <a:pt x="652830" y="894545"/>
                </a:cubicBezTo>
                <a:cubicBezTo>
                  <a:pt x="652830" y="878035"/>
                  <a:pt x="654976" y="866477"/>
                  <a:pt x="659269" y="859873"/>
                </a:cubicBezTo>
                <a:cubicBezTo>
                  <a:pt x="663562" y="853269"/>
                  <a:pt x="678256" y="838079"/>
                  <a:pt x="703352" y="814304"/>
                </a:cubicBezTo>
                <a:cubicBezTo>
                  <a:pt x="717882" y="800435"/>
                  <a:pt x="727293" y="787391"/>
                  <a:pt x="731585" y="775174"/>
                </a:cubicBezTo>
                <a:cubicBezTo>
                  <a:pt x="735878" y="762956"/>
                  <a:pt x="739015" y="740666"/>
                  <a:pt x="740996" y="708305"/>
                </a:cubicBezTo>
                <a:cubicBezTo>
                  <a:pt x="745619" y="635659"/>
                  <a:pt x="747931" y="562352"/>
                  <a:pt x="747931" y="488384"/>
                </a:cubicBezTo>
                <a:cubicBezTo>
                  <a:pt x="747931" y="358941"/>
                  <a:pt x="714910" y="294219"/>
                  <a:pt x="648867" y="294219"/>
                </a:cubicBezTo>
                <a:cubicBezTo>
                  <a:pt x="599335" y="294219"/>
                  <a:pt x="569946" y="321957"/>
                  <a:pt x="560700" y="377433"/>
                </a:cubicBezTo>
                <a:cubicBezTo>
                  <a:pt x="552775" y="429606"/>
                  <a:pt x="548813" y="504234"/>
                  <a:pt x="548813" y="601317"/>
                </a:cubicBezTo>
                <a:cubicBezTo>
                  <a:pt x="548813" y="673963"/>
                  <a:pt x="550299" y="721514"/>
                  <a:pt x="553271" y="743968"/>
                </a:cubicBezTo>
                <a:cubicBezTo>
                  <a:pt x="556243" y="766423"/>
                  <a:pt x="564333" y="789868"/>
                  <a:pt x="577541" y="814304"/>
                </a:cubicBezTo>
                <a:cubicBezTo>
                  <a:pt x="593391" y="842702"/>
                  <a:pt x="601317" y="865817"/>
                  <a:pt x="601317" y="883648"/>
                </a:cubicBezTo>
                <a:cubicBezTo>
                  <a:pt x="601317" y="926576"/>
                  <a:pt x="571267" y="956295"/>
                  <a:pt x="511169" y="972806"/>
                </a:cubicBezTo>
                <a:cubicBezTo>
                  <a:pt x="445787" y="990637"/>
                  <a:pt x="373800" y="999553"/>
                  <a:pt x="295210" y="999553"/>
                </a:cubicBezTo>
                <a:cubicBezTo>
                  <a:pt x="193504" y="999553"/>
                  <a:pt x="118876" y="991463"/>
                  <a:pt x="71326" y="975282"/>
                </a:cubicBezTo>
                <a:cubicBezTo>
                  <a:pt x="23775" y="959102"/>
                  <a:pt x="0" y="933510"/>
                  <a:pt x="0" y="898508"/>
                </a:cubicBezTo>
                <a:cubicBezTo>
                  <a:pt x="0" y="885299"/>
                  <a:pt x="3137" y="874072"/>
                  <a:pt x="9411" y="864826"/>
                </a:cubicBezTo>
                <a:cubicBezTo>
                  <a:pt x="15685" y="855580"/>
                  <a:pt x="30049" y="841051"/>
                  <a:pt x="52504" y="821238"/>
                </a:cubicBezTo>
                <a:cubicBezTo>
                  <a:pt x="82223" y="794161"/>
                  <a:pt x="99394" y="756847"/>
                  <a:pt x="104017" y="709296"/>
                </a:cubicBezTo>
                <a:cubicBezTo>
                  <a:pt x="111281" y="627403"/>
                  <a:pt x="114914" y="542539"/>
                  <a:pt x="114914" y="454702"/>
                </a:cubicBezTo>
                <a:cubicBezTo>
                  <a:pt x="114914" y="391962"/>
                  <a:pt x="111777" y="348209"/>
                  <a:pt x="105503" y="323443"/>
                </a:cubicBezTo>
                <a:cubicBezTo>
                  <a:pt x="99229" y="298677"/>
                  <a:pt x="85855" y="278699"/>
                  <a:pt x="65382" y="263509"/>
                </a:cubicBezTo>
                <a:cubicBezTo>
                  <a:pt x="45569" y="248320"/>
                  <a:pt x="32856" y="236762"/>
                  <a:pt x="27242" y="228837"/>
                </a:cubicBezTo>
                <a:cubicBezTo>
                  <a:pt x="21629" y="220912"/>
                  <a:pt x="18822" y="210015"/>
                  <a:pt x="18822" y="196146"/>
                </a:cubicBezTo>
                <a:cubicBezTo>
                  <a:pt x="18822" y="151898"/>
                  <a:pt x="53494" y="116895"/>
                  <a:pt x="122839" y="91139"/>
                </a:cubicBezTo>
                <a:cubicBezTo>
                  <a:pt x="289926" y="31040"/>
                  <a:pt x="415077" y="660"/>
                  <a:pt x="49829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0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221C6-D553-6E08-6CCE-2FB2B8ABF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2E273E-5FE8-E9E1-BBF2-79BA49526AA8}"/>
              </a:ext>
            </a:extLst>
          </p:cNvPr>
          <p:cNvSpPr txBox="1"/>
          <p:nvPr/>
        </p:nvSpPr>
        <p:spPr>
          <a:xfrm>
            <a:off x="7714808" y="898118"/>
            <a:ext cx="848048" cy="1382930"/>
          </a:xfrm>
          <a:custGeom>
            <a:avLst/>
            <a:gdLst/>
            <a:ahLst/>
            <a:cxnLst/>
            <a:rect l="l" t="t" r="r" b="b"/>
            <a:pathLst>
              <a:path w="848048" h="1382930">
                <a:moveTo>
                  <a:pt x="462690" y="0"/>
                </a:moveTo>
                <a:cubicBezTo>
                  <a:pt x="587510" y="0"/>
                  <a:pt x="687234" y="29389"/>
                  <a:pt x="761862" y="88167"/>
                </a:cubicBezTo>
                <a:cubicBezTo>
                  <a:pt x="819320" y="133736"/>
                  <a:pt x="848048" y="186240"/>
                  <a:pt x="848048" y="245678"/>
                </a:cubicBezTo>
                <a:cubicBezTo>
                  <a:pt x="848048" y="288606"/>
                  <a:pt x="833848" y="324764"/>
                  <a:pt x="805450" y="354153"/>
                </a:cubicBezTo>
                <a:cubicBezTo>
                  <a:pt x="777052" y="383542"/>
                  <a:pt x="741720" y="398236"/>
                  <a:pt x="699452" y="398236"/>
                </a:cubicBezTo>
                <a:cubicBezTo>
                  <a:pt x="651902" y="398236"/>
                  <a:pt x="606333" y="381726"/>
                  <a:pt x="562745" y="348705"/>
                </a:cubicBezTo>
                <a:cubicBezTo>
                  <a:pt x="552178" y="340119"/>
                  <a:pt x="527082" y="314032"/>
                  <a:pt x="487456" y="270444"/>
                </a:cubicBezTo>
                <a:cubicBezTo>
                  <a:pt x="459058" y="240065"/>
                  <a:pt x="430660" y="224875"/>
                  <a:pt x="402261" y="224875"/>
                </a:cubicBezTo>
                <a:cubicBezTo>
                  <a:pt x="383769" y="224875"/>
                  <a:pt x="367919" y="231479"/>
                  <a:pt x="354711" y="244688"/>
                </a:cubicBezTo>
                <a:cubicBezTo>
                  <a:pt x="341502" y="257896"/>
                  <a:pt x="334898" y="274077"/>
                  <a:pt x="334898" y="293229"/>
                </a:cubicBezTo>
                <a:cubicBezTo>
                  <a:pt x="334898" y="345402"/>
                  <a:pt x="384430" y="401208"/>
                  <a:pt x="483494" y="460647"/>
                </a:cubicBezTo>
                <a:cubicBezTo>
                  <a:pt x="513873" y="479138"/>
                  <a:pt x="534511" y="493668"/>
                  <a:pt x="545408" y="504235"/>
                </a:cubicBezTo>
                <a:cubicBezTo>
                  <a:pt x="556305" y="514801"/>
                  <a:pt x="566047" y="529661"/>
                  <a:pt x="574632" y="548813"/>
                </a:cubicBezTo>
                <a:cubicBezTo>
                  <a:pt x="579255" y="556738"/>
                  <a:pt x="589822" y="560701"/>
                  <a:pt x="606333" y="560701"/>
                </a:cubicBezTo>
                <a:lnTo>
                  <a:pt x="729172" y="560701"/>
                </a:lnTo>
                <a:cubicBezTo>
                  <a:pt x="749644" y="560701"/>
                  <a:pt x="764339" y="563838"/>
                  <a:pt x="773254" y="570112"/>
                </a:cubicBezTo>
                <a:cubicBezTo>
                  <a:pt x="782170" y="576386"/>
                  <a:pt x="785968" y="586788"/>
                  <a:pt x="784647" y="601317"/>
                </a:cubicBezTo>
                <a:lnTo>
                  <a:pt x="776722" y="719203"/>
                </a:lnTo>
                <a:cubicBezTo>
                  <a:pt x="775401" y="742978"/>
                  <a:pt x="771768" y="758003"/>
                  <a:pt x="765825" y="764277"/>
                </a:cubicBezTo>
                <a:cubicBezTo>
                  <a:pt x="759881" y="770551"/>
                  <a:pt x="746672" y="773688"/>
                  <a:pt x="726200" y="773688"/>
                </a:cubicBezTo>
                <a:cubicBezTo>
                  <a:pt x="721576" y="773688"/>
                  <a:pt x="710680" y="773028"/>
                  <a:pt x="693508" y="771707"/>
                </a:cubicBezTo>
                <a:cubicBezTo>
                  <a:pt x="681620" y="771046"/>
                  <a:pt x="671715" y="770716"/>
                  <a:pt x="663790" y="770716"/>
                </a:cubicBezTo>
                <a:cubicBezTo>
                  <a:pt x="636052" y="770716"/>
                  <a:pt x="617230" y="779797"/>
                  <a:pt x="607323" y="797959"/>
                </a:cubicBezTo>
                <a:cubicBezTo>
                  <a:pt x="597417" y="816120"/>
                  <a:pt x="592464" y="850627"/>
                  <a:pt x="592464" y="901480"/>
                </a:cubicBezTo>
                <a:cubicBezTo>
                  <a:pt x="592464" y="970825"/>
                  <a:pt x="600059" y="1029272"/>
                  <a:pt x="615248" y="1076823"/>
                </a:cubicBezTo>
                <a:cubicBezTo>
                  <a:pt x="621192" y="1097296"/>
                  <a:pt x="629778" y="1112321"/>
                  <a:pt x="641005" y="1121897"/>
                </a:cubicBezTo>
                <a:cubicBezTo>
                  <a:pt x="652232" y="1131473"/>
                  <a:pt x="670724" y="1139894"/>
                  <a:pt x="696480" y="1147158"/>
                </a:cubicBezTo>
                <a:cubicBezTo>
                  <a:pt x="754598" y="1164329"/>
                  <a:pt x="783656" y="1196360"/>
                  <a:pt x="783656" y="1243250"/>
                </a:cubicBezTo>
                <a:cubicBezTo>
                  <a:pt x="783656" y="1292782"/>
                  <a:pt x="749810" y="1328445"/>
                  <a:pt x="682116" y="1350239"/>
                </a:cubicBezTo>
                <a:cubicBezTo>
                  <a:pt x="614423" y="1372033"/>
                  <a:pt x="503306" y="1382930"/>
                  <a:pt x="348767" y="1382930"/>
                </a:cubicBezTo>
                <a:cubicBezTo>
                  <a:pt x="119599" y="1382930"/>
                  <a:pt x="5016" y="1337361"/>
                  <a:pt x="5016" y="1246222"/>
                </a:cubicBezTo>
                <a:cubicBezTo>
                  <a:pt x="5016" y="1223768"/>
                  <a:pt x="9804" y="1207257"/>
                  <a:pt x="19380" y="1196690"/>
                </a:cubicBezTo>
                <a:cubicBezTo>
                  <a:pt x="28956" y="1186123"/>
                  <a:pt x="49925" y="1173905"/>
                  <a:pt x="82285" y="1160036"/>
                </a:cubicBezTo>
                <a:cubicBezTo>
                  <a:pt x="117288" y="1144186"/>
                  <a:pt x="138422" y="1114797"/>
                  <a:pt x="145686" y="1071870"/>
                </a:cubicBezTo>
                <a:cubicBezTo>
                  <a:pt x="156913" y="1007148"/>
                  <a:pt x="162527" y="937804"/>
                  <a:pt x="162527" y="863836"/>
                </a:cubicBezTo>
                <a:cubicBezTo>
                  <a:pt x="162527" y="830815"/>
                  <a:pt x="156748" y="807865"/>
                  <a:pt x="145191" y="794987"/>
                </a:cubicBezTo>
                <a:cubicBezTo>
                  <a:pt x="133633" y="782108"/>
                  <a:pt x="112665" y="775999"/>
                  <a:pt x="82285" y="776660"/>
                </a:cubicBezTo>
                <a:cubicBezTo>
                  <a:pt x="46623" y="776660"/>
                  <a:pt x="23838" y="774844"/>
                  <a:pt x="13931" y="771211"/>
                </a:cubicBezTo>
                <a:cubicBezTo>
                  <a:pt x="4025" y="767579"/>
                  <a:pt x="-598" y="758828"/>
                  <a:pt x="63" y="744959"/>
                </a:cubicBezTo>
                <a:lnTo>
                  <a:pt x="7988" y="620139"/>
                </a:lnTo>
                <a:cubicBezTo>
                  <a:pt x="9309" y="599666"/>
                  <a:pt x="12776" y="586953"/>
                  <a:pt x="18389" y="582000"/>
                </a:cubicBezTo>
                <a:cubicBezTo>
                  <a:pt x="24003" y="577046"/>
                  <a:pt x="39688" y="573910"/>
                  <a:pt x="65445" y="572589"/>
                </a:cubicBezTo>
                <a:cubicBezTo>
                  <a:pt x="89880" y="571268"/>
                  <a:pt x="102098" y="559380"/>
                  <a:pt x="102098" y="536926"/>
                </a:cubicBezTo>
                <a:cubicBezTo>
                  <a:pt x="102098" y="527680"/>
                  <a:pt x="93182" y="506546"/>
                  <a:pt x="75351" y="473525"/>
                </a:cubicBezTo>
                <a:cubicBezTo>
                  <a:pt x="44971" y="418710"/>
                  <a:pt x="29782" y="363894"/>
                  <a:pt x="29782" y="309079"/>
                </a:cubicBezTo>
                <a:cubicBezTo>
                  <a:pt x="29782" y="228507"/>
                  <a:pt x="57520" y="162795"/>
                  <a:pt x="112995" y="111942"/>
                </a:cubicBezTo>
                <a:cubicBezTo>
                  <a:pt x="194227" y="37314"/>
                  <a:pt x="310792" y="0"/>
                  <a:pt x="46269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BC97AED-68F9-BA4E-7869-68AB4D4B97C7}"/>
              </a:ext>
            </a:extLst>
          </p:cNvPr>
          <p:cNvSpPr txBox="1"/>
          <p:nvPr/>
        </p:nvSpPr>
        <p:spPr>
          <a:xfrm>
            <a:off x="8584008" y="1221066"/>
            <a:ext cx="1132298" cy="1431471"/>
          </a:xfrm>
          <a:custGeom>
            <a:avLst/>
            <a:gdLst/>
            <a:ahLst/>
            <a:cxnLst/>
            <a:rect l="l" t="t" r="r" b="b"/>
            <a:pathLst>
              <a:path w="1132298" h="1431471">
                <a:moveTo>
                  <a:pt x="1063944" y="0"/>
                </a:moveTo>
                <a:cubicBezTo>
                  <a:pt x="1080455" y="0"/>
                  <a:pt x="1094984" y="9411"/>
                  <a:pt x="1107532" y="28233"/>
                </a:cubicBezTo>
                <a:cubicBezTo>
                  <a:pt x="1120080" y="47055"/>
                  <a:pt x="1126354" y="69014"/>
                  <a:pt x="1126354" y="94111"/>
                </a:cubicBezTo>
                <a:cubicBezTo>
                  <a:pt x="1126354" y="121188"/>
                  <a:pt x="1117934" y="151898"/>
                  <a:pt x="1101093" y="186240"/>
                </a:cubicBezTo>
                <a:cubicBezTo>
                  <a:pt x="1084252" y="220582"/>
                  <a:pt x="1063944" y="247990"/>
                  <a:pt x="1040169" y="268463"/>
                </a:cubicBezTo>
                <a:cubicBezTo>
                  <a:pt x="1024980" y="281671"/>
                  <a:pt x="1017384" y="292238"/>
                  <a:pt x="1017384" y="300163"/>
                </a:cubicBezTo>
                <a:cubicBezTo>
                  <a:pt x="1017384" y="302144"/>
                  <a:pt x="1018045" y="310069"/>
                  <a:pt x="1019366" y="323938"/>
                </a:cubicBezTo>
                <a:cubicBezTo>
                  <a:pt x="1021347" y="337807"/>
                  <a:pt x="1022338" y="350355"/>
                  <a:pt x="1022338" y="361583"/>
                </a:cubicBezTo>
                <a:cubicBezTo>
                  <a:pt x="1022338" y="440173"/>
                  <a:pt x="995920" y="506216"/>
                  <a:pt x="943086" y="559710"/>
                </a:cubicBezTo>
                <a:cubicBezTo>
                  <a:pt x="895536" y="607261"/>
                  <a:pt x="834282" y="644244"/>
                  <a:pt x="759324" y="670661"/>
                </a:cubicBezTo>
                <a:cubicBezTo>
                  <a:pt x="684365" y="697078"/>
                  <a:pt x="601977" y="710287"/>
                  <a:pt x="512160" y="710287"/>
                </a:cubicBezTo>
                <a:cubicBezTo>
                  <a:pt x="490366" y="710287"/>
                  <a:pt x="468902" y="708966"/>
                  <a:pt x="447768" y="706324"/>
                </a:cubicBezTo>
                <a:cubicBezTo>
                  <a:pt x="430597" y="704343"/>
                  <a:pt x="417388" y="703352"/>
                  <a:pt x="408142" y="703352"/>
                </a:cubicBezTo>
                <a:cubicBezTo>
                  <a:pt x="373140" y="703352"/>
                  <a:pt x="355638" y="720854"/>
                  <a:pt x="355638" y="755856"/>
                </a:cubicBezTo>
                <a:cubicBezTo>
                  <a:pt x="355638" y="778311"/>
                  <a:pt x="367031" y="795977"/>
                  <a:pt x="389816" y="808855"/>
                </a:cubicBezTo>
                <a:cubicBezTo>
                  <a:pt x="412600" y="821734"/>
                  <a:pt x="443475" y="828173"/>
                  <a:pt x="482440" y="828173"/>
                </a:cubicBezTo>
                <a:cubicBezTo>
                  <a:pt x="508858" y="828173"/>
                  <a:pt x="547822" y="824540"/>
                  <a:pt x="599336" y="817276"/>
                </a:cubicBezTo>
                <a:cubicBezTo>
                  <a:pt x="707645" y="802086"/>
                  <a:pt x="787556" y="794491"/>
                  <a:pt x="839070" y="794491"/>
                </a:cubicBezTo>
                <a:cubicBezTo>
                  <a:pt x="917000" y="794491"/>
                  <a:pt x="977428" y="807369"/>
                  <a:pt x="1020356" y="833126"/>
                </a:cubicBezTo>
                <a:cubicBezTo>
                  <a:pt x="1054698" y="852939"/>
                  <a:pt x="1081941" y="880677"/>
                  <a:pt x="1102084" y="916340"/>
                </a:cubicBezTo>
                <a:cubicBezTo>
                  <a:pt x="1122227" y="952003"/>
                  <a:pt x="1132298" y="990307"/>
                  <a:pt x="1132298" y="1031253"/>
                </a:cubicBezTo>
                <a:cubicBezTo>
                  <a:pt x="1132298" y="1097956"/>
                  <a:pt x="1107862" y="1162678"/>
                  <a:pt x="1058991" y="1225418"/>
                </a:cubicBezTo>
                <a:cubicBezTo>
                  <a:pt x="1000874" y="1299386"/>
                  <a:pt x="915349" y="1354201"/>
                  <a:pt x="802416" y="1389864"/>
                </a:cubicBezTo>
                <a:cubicBezTo>
                  <a:pt x="713919" y="1417602"/>
                  <a:pt x="611554" y="1431471"/>
                  <a:pt x="495318" y="1431471"/>
                </a:cubicBezTo>
                <a:cubicBezTo>
                  <a:pt x="348704" y="1431471"/>
                  <a:pt x="229828" y="1409016"/>
                  <a:pt x="138689" y="1364108"/>
                </a:cubicBezTo>
                <a:cubicBezTo>
                  <a:pt x="96422" y="1342974"/>
                  <a:pt x="62740" y="1315236"/>
                  <a:pt x="37644" y="1280894"/>
                </a:cubicBezTo>
                <a:cubicBezTo>
                  <a:pt x="12548" y="1246552"/>
                  <a:pt x="0" y="1210889"/>
                  <a:pt x="0" y="1173905"/>
                </a:cubicBezTo>
                <a:cubicBezTo>
                  <a:pt x="0" y="1148149"/>
                  <a:pt x="7100" y="1124373"/>
                  <a:pt x="21298" y="1102579"/>
                </a:cubicBezTo>
                <a:cubicBezTo>
                  <a:pt x="35498" y="1080785"/>
                  <a:pt x="53494" y="1065265"/>
                  <a:pt x="75288" y="1056019"/>
                </a:cubicBezTo>
                <a:cubicBezTo>
                  <a:pt x="95101" y="1048094"/>
                  <a:pt x="105008" y="1039509"/>
                  <a:pt x="105008" y="1030263"/>
                </a:cubicBezTo>
                <a:cubicBezTo>
                  <a:pt x="105008" y="1022998"/>
                  <a:pt x="96752" y="1012431"/>
                  <a:pt x="80242" y="998562"/>
                </a:cubicBezTo>
                <a:cubicBezTo>
                  <a:pt x="27408" y="954314"/>
                  <a:pt x="990" y="908414"/>
                  <a:pt x="990" y="860864"/>
                </a:cubicBezTo>
                <a:cubicBezTo>
                  <a:pt x="990" y="829163"/>
                  <a:pt x="13704" y="796472"/>
                  <a:pt x="39130" y="762791"/>
                </a:cubicBezTo>
                <a:cubicBezTo>
                  <a:pt x="64556" y="729109"/>
                  <a:pt x="96092" y="703022"/>
                  <a:pt x="133736" y="684530"/>
                </a:cubicBezTo>
                <a:cubicBezTo>
                  <a:pt x="149586" y="676605"/>
                  <a:pt x="157512" y="668680"/>
                  <a:pt x="157512" y="660755"/>
                </a:cubicBezTo>
                <a:cubicBezTo>
                  <a:pt x="157512" y="651509"/>
                  <a:pt x="147605" y="637640"/>
                  <a:pt x="127792" y="619148"/>
                </a:cubicBezTo>
                <a:cubicBezTo>
                  <a:pt x="59768" y="556408"/>
                  <a:pt x="25756" y="483101"/>
                  <a:pt x="25756" y="399227"/>
                </a:cubicBezTo>
                <a:cubicBezTo>
                  <a:pt x="25756" y="354978"/>
                  <a:pt x="37810" y="312711"/>
                  <a:pt x="61915" y="272425"/>
                </a:cubicBezTo>
                <a:cubicBezTo>
                  <a:pt x="86020" y="232139"/>
                  <a:pt x="119537" y="197797"/>
                  <a:pt x="162464" y="169399"/>
                </a:cubicBezTo>
                <a:cubicBezTo>
                  <a:pt x="268793" y="100054"/>
                  <a:pt x="386678" y="65382"/>
                  <a:pt x="516122" y="65382"/>
                </a:cubicBezTo>
                <a:cubicBezTo>
                  <a:pt x="567635" y="65382"/>
                  <a:pt x="625092" y="71986"/>
                  <a:pt x="688493" y="85195"/>
                </a:cubicBezTo>
                <a:cubicBezTo>
                  <a:pt x="748592" y="97082"/>
                  <a:pt x="789868" y="103026"/>
                  <a:pt x="812322" y="103026"/>
                </a:cubicBezTo>
                <a:cubicBezTo>
                  <a:pt x="884309" y="103026"/>
                  <a:pt x="955965" y="74628"/>
                  <a:pt x="1027291" y="17832"/>
                </a:cubicBezTo>
                <a:cubicBezTo>
                  <a:pt x="1043141" y="5944"/>
                  <a:pt x="1055359" y="0"/>
                  <a:pt x="1063944" y="0"/>
                </a:cubicBezTo>
                <a:close/>
                <a:moveTo>
                  <a:pt x="526028" y="205062"/>
                </a:moveTo>
                <a:cubicBezTo>
                  <a:pt x="493007" y="205062"/>
                  <a:pt x="466425" y="217610"/>
                  <a:pt x="446282" y="242706"/>
                </a:cubicBezTo>
                <a:cubicBezTo>
                  <a:pt x="426139" y="267802"/>
                  <a:pt x="416068" y="301154"/>
                  <a:pt x="416068" y="342760"/>
                </a:cubicBezTo>
                <a:cubicBezTo>
                  <a:pt x="416068" y="414086"/>
                  <a:pt x="426964" y="471213"/>
                  <a:pt x="448758" y="514141"/>
                </a:cubicBezTo>
                <a:cubicBezTo>
                  <a:pt x="470552" y="557068"/>
                  <a:pt x="499281" y="578532"/>
                  <a:pt x="534944" y="578532"/>
                </a:cubicBezTo>
                <a:cubicBezTo>
                  <a:pt x="569946" y="578532"/>
                  <a:pt x="597684" y="565159"/>
                  <a:pt x="618158" y="538411"/>
                </a:cubicBezTo>
                <a:cubicBezTo>
                  <a:pt x="638631" y="511664"/>
                  <a:pt x="648868" y="475836"/>
                  <a:pt x="648868" y="430927"/>
                </a:cubicBezTo>
                <a:cubicBezTo>
                  <a:pt x="648868" y="360262"/>
                  <a:pt x="638136" y="305281"/>
                  <a:pt x="616672" y="265986"/>
                </a:cubicBezTo>
                <a:cubicBezTo>
                  <a:pt x="595208" y="226691"/>
                  <a:pt x="564994" y="206383"/>
                  <a:pt x="526028" y="205062"/>
                </a:cubicBezTo>
                <a:close/>
                <a:moveTo>
                  <a:pt x="310070" y="1106542"/>
                </a:moveTo>
                <a:cubicBezTo>
                  <a:pt x="293559" y="1106542"/>
                  <a:pt x="285304" y="1116118"/>
                  <a:pt x="285304" y="1135270"/>
                </a:cubicBezTo>
                <a:cubicBezTo>
                  <a:pt x="285304" y="1174235"/>
                  <a:pt x="306437" y="1205771"/>
                  <a:pt x="348704" y="1229876"/>
                </a:cubicBezTo>
                <a:cubicBezTo>
                  <a:pt x="390972" y="1253982"/>
                  <a:pt x="445786" y="1266034"/>
                  <a:pt x="513150" y="1266034"/>
                </a:cubicBezTo>
                <a:cubicBezTo>
                  <a:pt x="577872" y="1266034"/>
                  <a:pt x="628560" y="1257449"/>
                  <a:pt x="665213" y="1240278"/>
                </a:cubicBezTo>
                <a:cubicBezTo>
                  <a:pt x="701866" y="1223107"/>
                  <a:pt x="720193" y="1199001"/>
                  <a:pt x="720193" y="1167961"/>
                </a:cubicBezTo>
                <a:cubicBezTo>
                  <a:pt x="720193" y="1151451"/>
                  <a:pt x="713259" y="1137417"/>
                  <a:pt x="699390" y="1125859"/>
                </a:cubicBezTo>
                <a:cubicBezTo>
                  <a:pt x="685521" y="1114302"/>
                  <a:pt x="668350" y="1108523"/>
                  <a:pt x="647876" y="1108523"/>
                </a:cubicBezTo>
                <a:cubicBezTo>
                  <a:pt x="637310" y="1108523"/>
                  <a:pt x="622120" y="1109844"/>
                  <a:pt x="602308" y="1112486"/>
                </a:cubicBezTo>
                <a:cubicBezTo>
                  <a:pt x="565324" y="1118430"/>
                  <a:pt x="524047" y="1121401"/>
                  <a:pt x="478478" y="1121401"/>
                </a:cubicBezTo>
                <a:cubicBezTo>
                  <a:pt x="444796" y="1121401"/>
                  <a:pt x="412436" y="1119750"/>
                  <a:pt x="381396" y="1116448"/>
                </a:cubicBezTo>
                <a:cubicBezTo>
                  <a:pt x="358280" y="1114467"/>
                  <a:pt x="339458" y="1111825"/>
                  <a:pt x="324929" y="1108523"/>
                </a:cubicBezTo>
                <a:cubicBezTo>
                  <a:pt x="318324" y="1107202"/>
                  <a:pt x="313372" y="1106542"/>
                  <a:pt x="310070" y="11065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630383-4456-F065-BABE-FF04402C0D5D}"/>
              </a:ext>
            </a:extLst>
          </p:cNvPr>
          <p:cNvSpPr txBox="1"/>
          <p:nvPr/>
        </p:nvSpPr>
        <p:spPr>
          <a:xfrm>
            <a:off x="1821257" y="907034"/>
            <a:ext cx="5851514" cy="1380948"/>
          </a:xfrm>
          <a:custGeom>
            <a:avLst/>
            <a:gdLst>
              <a:gd name="connsiteX0" fmla="*/ 510179 w 5851514"/>
              <a:gd name="connsiteY0" fmla="*/ 940115 h 1380948"/>
              <a:gd name="connsiteX1" fmla="*/ 434395 w 5851514"/>
              <a:gd name="connsiteY1" fmla="*/ 975778 h 1380948"/>
              <a:gd name="connsiteX2" fmla="*/ 402199 w 5851514"/>
              <a:gd name="connsiteY2" fmla="*/ 1060972 h 1380948"/>
              <a:gd name="connsiteX3" fmla="*/ 424984 w 5851514"/>
              <a:gd name="connsiteY3" fmla="*/ 1137747 h 1380948"/>
              <a:gd name="connsiteX4" fmla="*/ 485413 w 5851514"/>
              <a:gd name="connsiteY4" fmla="*/ 1166971 h 1380948"/>
              <a:gd name="connsiteX5" fmla="*/ 564664 w 5851514"/>
              <a:gd name="connsiteY5" fmla="*/ 1033235 h 1380948"/>
              <a:gd name="connsiteX6" fmla="*/ 553271 w 5851514"/>
              <a:gd name="connsiteY6" fmla="*/ 959927 h 1380948"/>
              <a:gd name="connsiteX7" fmla="*/ 510179 w 5851514"/>
              <a:gd name="connsiteY7" fmla="*/ 940115 h 1380948"/>
              <a:gd name="connsiteX8" fmla="*/ 1787524 w 5851514"/>
              <a:gd name="connsiteY8" fmla="*/ 665708 h 1380948"/>
              <a:gd name="connsiteX9" fmla="*/ 1710254 w 5851514"/>
              <a:gd name="connsiteY9" fmla="*/ 702362 h 1380948"/>
              <a:gd name="connsiteX10" fmla="*/ 1691432 w 5851514"/>
              <a:gd name="connsiteY10" fmla="*/ 815294 h 1380948"/>
              <a:gd name="connsiteX11" fmla="*/ 1707282 w 5851514"/>
              <a:gd name="connsiteY11" fmla="*/ 1129326 h 1380948"/>
              <a:gd name="connsiteX12" fmla="*/ 1791487 w 5851514"/>
              <a:gd name="connsiteY12" fmla="*/ 1204615 h 1380948"/>
              <a:gd name="connsiteX13" fmla="*/ 1901447 w 5851514"/>
              <a:gd name="connsiteY13" fmla="*/ 1143195 h 1380948"/>
              <a:gd name="connsiteX14" fmla="*/ 1939092 w 5851514"/>
              <a:gd name="connsiteY14" fmla="*/ 964881 h 1380948"/>
              <a:gd name="connsiteX15" fmla="*/ 1875691 w 5851514"/>
              <a:gd name="connsiteY15" fmla="*/ 713259 h 1380948"/>
              <a:gd name="connsiteX16" fmla="*/ 1787524 w 5851514"/>
              <a:gd name="connsiteY16" fmla="*/ 665708 h 1380948"/>
              <a:gd name="connsiteX17" fmla="*/ 4136236 w 5851514"/>
              <a:gd name="connsiteY17" fmla="*/ 579523 h 1380948"/>
              <a:gd name="connsiteX18" fmla="*/ 4034201 w 5851514"/>
              <a:gd name="connsiteY18" fmla="*/ 647877 h 1380948"/>
              <a:gd name="connsiteX19" fmla="*/ 3983678 w 5851514"/>
              <a:gd name="connsiteY19" fmla="*/ 887611 h 1380948"/>
              <a:gd name="connsiteX20" fmla="*/ 4032219 w 5851514"/>
              <a:gd name="connsiteY20" fmla="*/ 1090692 h 1380948"/>
              <a:gd name="connsiteX21" fmla="*/ 4126330 w 5851514"/>
              <a:gd name="connsiteY21" fmla="*/ 1140223 h 1380948"/>
              <a:gd name="connsiteX22" fmla="*/ 4219945 w 5851514"/>
              <a:gd name="connsiteY22" fmla="*/ 1065430 h 1380948"/>
              <a:gd name="connsiteX23" fmla="*/ 4249169 w 5851514"/>
              <a:gd name="connsiteY23" fmla="*/ 824210 h 1380948"/>
              <a:gd name="connsiteX24" fmla="*/ 4214497 w 5851514"/>
              <a:gd name="connsiteY24" fmla="*/ 621130 h 1380948"/>
              <a:gd name="connsiteX25" fmla="*/ 4136236 w 5851514"/>
              <a:gd name="connsiteY25" fmla="*/ 579523 h 1380948"/>
              <a:gd name="connsiteX26" fmla="*/ 5368083 w 5851514"/>
              <a:gd name="connsiteY26" fmla="*/ 545841 h 1380948"/>
              <a:gd name="connsiteX27" fmla="*/ 5280907 w 5851514"/>
              <a:gd name="connsiteY27" fmla="*/ 589429 h 1380948"/>
              <a:gd name="connsiteX28" fmla="*/ 5251188 w 5851514"/>
              <a:gd name="connsiteY28" fmla="*/ 671652 h 1380948"/>
              <a:gd name="connsiteX29" fmla="*/ 5265552 w 5851514"/>
              <a:gd name="connsiteY29" fmla="*/ 713259 h 1380948"/>
              <a:gd name="connsiteX30" fmla="*/ 5315579 w 5851514"/>
              <a:gd name="connsiteY30" fmla="*/ 725146 h 1380948"/>
              <a:gd name="connsiteX31" fmla="*/ 5415633 w 5851514"/>
              <a:gd name="connsiteY31" fmla="*/ 725146 h 1380948"/>
              <a:gd name="connsiteX32" fmla="*/ 5479034 w 5851514"/>
              <a:gd name="connsiteY32" fmla="*/ 666699 h 1380948"/>
              <a:gd name="connsiteX33" fmla="*/ 5448324 w 5851514"/>
              <a:gd name="connsiteY33" fmla="*/ 579523 h 1380948"/>
              <a:gd name="connsiteX34" fmla="*/ 5368083 w 5851514"/>
              <a:gd name="connsiteY34" fmla="*/ 545841 h 1380948"/>
              <a:gd name="connsiteX35" fmla="*/ 5377989 w 5851514"/>
              <a:gd name="connsiteY35" fmla="*/ 367526 h 1380948"/>
              <a:gd name="connsiteX36" fmla="*/ 5697965 w 5851514"/>
              <a:gd name="connsiteY36" fmla="*/ 474515 h 1380948"/>
              <a:gd name="connsiteX37" fmla="*/ 5804954 w 5851514"/>
              <a:gd name="connsiteY37" fmla="*/ 601317 h 1380948"/>
              <a:gd name="connsiteX38" fmla="*/ 5851514 w 5851514"/>
              <a:gd name="connsiteY38" fmla="*/ 763781 h 1380948"/>
              <a:gd name="connsiteX39" fmla="*/ 5824767 w 5851514"/>
              <a:gd name="connsiteY39" fmla="*/ 869284 h 1380948"/>
              <a:gd name="connsiteX40" fmla="*/ 5755422 w 5851514"/>
              <a:gd name="connsiteY40" fmla="*/ 910396 h 1380948"/>
              <a:gd name="connsiteX41" fmla="*/ 5289823 w 5851514"/>
              <a:gd name="connsiteY41" fmla="*/ 910396 h 1380948"/>
              <a:gd name="connsiteX42" fmla="*/ 5259113 w 5851514"/>
              <a:gd name="connsiteY42" fmla="*/ 937143 h 1380948"/>
              <a:gd name="connsiteX43" fmla="*/ 5328953 w 5851514"/>
              <a:gd name="connsiteY43" fmla="*/ 1058496 h 1380948"/>
              <a:gd name="connsiteX44" fmla="*/ 5479034 w 5851514"/>
              <a:gd name="connsiteY44" fmla="*/ 1115458 h 1380948"/>
              <a:gd name="connsiteX45" fmla="*/ 5584537 w 5851514"/>
              <a:gd name="connsiteY45" fmla="*/ 1097131 h 1380948"/>
              <a:gd name="connsiteX46" fmla="*/ 5680134 w 5851514"/>
              <a:gd name="connsiteY46" fmla="*/ 1052057 h 1380948"/>
              <a:gd name="connsiteX47" fmla="*/ 5733628 w 5851514"/>
              <a:gd name="connsiteY47" fmla="*/ 1028281 h 1380948"/>
              <a:gd name="connsiteX48" fmla="*/ 5784150 w 5851514"/>
              <a:gd name="connsiteY48" fmla="*/ 1059982 h 1380948"/>
              <a:gd name="connsiteX49" fmla="*/ 5808916 w 5851514"/>
              <a:gd name="connsiteY49" fmla="*/ 1125364 h 1380948"/>
              <a:gd name="connsiteX50" fmla="*/ 5719759 w 5851514"/>
              <a:gd name="connsiteY50" fmla="*/ 1263063 h 1380948"/>
              <a:gd name="connsiteX51" fmla="*/ 5356195 w 5851514"/>
              <a:gd name="connsiteY51" fmla="*/ 1380948 h 1380948"/>
              <a:gd name="connsiteX52" fmla="*/ 5007491 w 5851514"/>
              <a:gd name="connsiteY52" fmla="*/ 1260091 h 1380948"/>
              <a:gd name="connsiteX53" fmla="*/ 4894558 w 5851514"/>
              <a:gd name="connsiteY53" fmla="*/ 1116448 h 1380948"/>
              <a:gd name="connsiteX54" fmla="*/ 4836111 w 5851514"/>
              <a:gd name="connsiteY54" fmla="*/ 880677 h 1380948"/>
              <a:gd name="connsiteX55" fmla="*/ 4937156 w 5851514"/>
              <a:gd name="connsiteY55" fmla="*/ 581504 h 1380948"/>
              <a:gd name="connsiteX56" fmla="*/ 5159058 w 5851514"/>
              <a:gd name="connsiteY56" fmla="*/ 410124 h 1380948"/>
              <a:gd name="connsiteX57" fmla="*/ 5377989 w 5851514"/>
              <a:gd name="connsiteY57" fmla="*/ 367526 h 1380948"/>
              <a:gd name="connsiteX58" fmla="*/ 3013961 w 5851514"/>
              <a:gd name="connsiteY58" fmla="*/ 367526 h 1380948"/>
              <a:gd name="connsiteX59" fmla="*/ 3325021 w 5851514"/>
              <a:gd name="connsiteY59" fmla="*/ 455693 h 1380948"/>
              <a:gd name="connsiteX60" fmla="*/ 3452813 w 5851514"/>
              <a:gd name="connsiteY60" fmla="*/ 664718 h 1380948"/>
              <a:gd name="connsiteX61" fmla="*/ 3393375 w 5851514"/>
              <a:gd name="connsiteY61" fmla="*/ 804397 h 1380948"/>
              <a:gd name="connsiteX62" fmla="*/ 3259639 w 5851514"/>
              <a:gd name="connsiteY62" fmla="*/ 854920 h 1380948"/>
              <a:gd name="connsiteX63" fmla="*/ 3135809 w 5851514"/>
              <a:gd name="connsiteY63" fmla="*/ 795482 h 1380948"/>
              <a:gd name="connsiteX64" fmla="*/ 3098165 w 5851514"/>
              <a:gd name="connsiteY64" fmla="*/ 699390 h 1380948"/>
              <a:gd name="connsiteX65" fmla="*/ 2996129 w 5851514"/>
              <a:gd name="connsiteY65" fmla="*/ 616176 h 1380948"/>
              <a:gd name="connsiteX66" fmla="*/ 2904495 w 5851514"/>
              <a:gd name="connsiteY66" fmla="*/ 663727 h 1380948"/>
              <a:gd name="connsiteX67" fmla="*/ 2867346 w 5851514"/>
              <a:gd name="connsiteY67" fmla="*/ 780622 h 1380948"/>
              <a:gd name="connsiteX68" fmla="*/ 2952541 w 5851514"/>
              <a:gd name="connsiteY68" fmla="*/ 991628 h 1380948"/>
              <a:gd name="connsiteX69" fmla="*/ 3126893 w 5851514"/>
              <a:gd name="connsiteY69" fmla="*/ 1065926 h 1380948"/>
              <a:gd name="connsiteX70" fmla="*/ 3210107 w 5851514"/>
              <a:gd name="connsiteY70" fmla="*/ 1057505 h 1380948"/>
              <a:gd name="connsiteX71" fmla="*/ 3298273 w 5851514"/>
              <a:gd name="connsiteY71" fmla="*/ 1023328 h 1380948"/>
              <a:gd name="connsiteX72" fmla="*/ 3328984 w 5851514"/>
              <a:gd name="connsiteY72" fmla="*/ 1016394 h 1380948"/>
              <a:gd name="connsiteX73" fmla="*/ 3388421 w 5851514"/>
              <a:gd name="connsiteY73" fmla="*/ 1048094 h 1380948"/>
              <a:gd name="connsiteX74" fmla="*/ 3414178 w 5851514"/>
              <a:gd name="connsiteY74" fmla="*/ 1122392 h 1380948"/>
              <a:gd name="connsiteX75" fmla="*/ 3377524 w 5851514"/>
              <a:gd name="connsiteY75" fmla="*/ 1216007 h 1380948"/>
              <a:gd name="connsiteX76" fmla="*/ 3281433 w 5851514"/>
              <a:gd name="connsiteY76" fmla="*/ 1301697 h 1380948"/>
              <a:gd name="connsiteX77" fmla="*/ 2977307 w 5851514"/>
              <a:gd name="connsiteY77" fmla="*/ 1380948 h 1380948"/>
              <a:gd name="connsiteX78" fmla="*/ 2629593 w 5851514"/>
              <a:gd name="connsiteY78" fmla="*/ 1262072 h 1380948"/>
              <a:gd name="connsiteX79" fmla="*/ 2445335 w 5851514"/>
              <a:gd name="connsiteY79" fmla="*/ 878695 h 1380948"/>
              <a:gd name="connsiteX80" fmla="*/ 2616715 w 5851514"/>
              <a:gd name="connsiteY80" fmla="*/ 508197 h 1380948"/>
              <a:gd name="connsiteX81" fmla="*/ 3013961 w 5851514"/>
              <a:gd name="connsiteY81" fmla="*/ 367526 h 1380948"/>
              <a:gd name="connsiteX82" fmla="*/ 576551 w 5851514"/>
              <a:gd name="connsiteY82" fmla="*/ 366536 h 1380948"/>
              <a:gd name="connsiteX83" fmla="*/ 868789 w 5851514"/>
              <a:gd name="connsiteY83" fmla="*/ 453712 h 1380948"/>
              <a:gd name="connsiteX84" fmla="*/ 957451 w 5851514"/>
              <a:gd name="connsiteY84" fmla="*/ 560205 h 1380948"/>
              <a:gd name="connsiteX85" fmla="*/ 982713 w 5851514"/>
              <a:gd name="connsiteY85" fmla="*/ 725146 h 1380948"/>
              <a:gd name="connsiteX86" fmla="*/ 980731 w 5851514"/>
              <a:gd name="connsiteY86" fmla="*/ 872751 h 1380948"/>
              <a:gd name="connsiteX87" fmla="*/ 1002525 w 5851514"/>
              <a:gd name="connsiteY87" fmla="*/ 1071869 h 1380948"/>
              <a:gd name="connsiteX88" fmla="*/ 1023329 w 5851514"/>
              <a:gd name="connsiteY88" fmla="*/ 1099607 h 1380948"/>
              <a:gd name="connsiteX89" fmla="*/ 1064936 w 5851514"/>
              <a:gd name="connsiteY89" fmla="*/ 1110504 h 1380948"/>
              <a:gd name="connsiteX90" fmla="*/ 1096636 w 5851514"/>
              <a:gd name="connsiteY90" fmla="*/ 1152111 h 1380948"/>
              <a:gd name="connsiteX91" fmla="*/ 1058496 w 5851514"/>
              <a:gd name="connsiteY91" fmla="*/ 1251175 h 1380948"/>
              <a:gd name="connsiteX92" fmla="*/ 959928 w 5851514"/>
              <a:gd name="connsiteY92" fmla="*/ 1337360 h 1380948"/>
              <a:gd name="connsiteX93" fmla="*/ 804398 w 5851514"/>
              <a:gd name="connsiteY93" fmla="*/ 1380948 h 1380948"/>
              <a:gd name="connsiteX94" fmla="*/ 639952 w 5851514"/>
              <a:gd name="connsiteY94" fmla="*/ 1309623 h 1380948"/>
              <a:gd name="connsiteX95" fmla="*/ 601317 w 5851514"/>
              <a:gd name="connsiteY95" fmla="*/ 1283866 h 1380948"/>
              <a:gd name="connsiteX96" fmla="*/ 548813 w 5851514"/>
              <a:gd name="connsiteY96" fmla="*/ 1308632 h 1380948"/>
              <a:gd name="connsiteX97" fmla="*/ 323939 w 5851514"/>
              <a:gd name="connsiteY97" fmla="*/ 1380948 h 1380948"/>
              <a:gd name="connsiteX98" fmla="*/ 113924 w 5851514"/>
              <a:gd name="connsiteY98" fmla="*/ 1325473 h 1380948"/>
              <a:gd name="connsiteX99" fmla="*/ 30710 w 5851514"/>
              <a:gd name="connsiteY99" fmla="*/ 1229876 h 1380948"/>
              <a:gd name="connsiteX100" fmla="*/ 0 w 5851514"/>
              <a:gd name="connsiteY100" fmla="*/ 1106542 h 1380948"/>
              <a:gd name="connsiteX101" fmla="*/ 83214 w 5851514"/>
              <a:gd name="connsiteY101" fmla="*/ 924265 h 1380948"/>
              <a:gd name="connsiteX102" fmla="*/ 471544 w 5851514"/>
              <a:gd name="connsiteY102" fmla="*/ 798454 h 1380948"/>
              <a:gd name="connsiteX103" fmla="*/ 543860 w 5851514"/>
              <a:gd name="connsiteY103" fmla="*/ 787061 h 1380948"/>
              <a:gd name="connsiteX104" fmla="*/ 558720 w 5851514"/>
              <a:gd name="connsiteY104" fmla="*/ 734062 h 1380948"/>
              <a:gd name="connsiteX105" fmla="*/ 536926 w 5851514"/>
              <a:gd name="connsiteY105" fmla="*/ 581999 h 1380948"/>
              <a:gd name="connsiteX106" fmla="*/ 465600 w 5851514"/>
              <a:gd name="connsiteY106" fmla="*/ 534944 h 1380948"/>
              <a:gd name="connsiteX107" fmla="*/ 412601 w 5851514"/>
              <a:gd name="connsiteY107" fmla="*/ 552776 h 1380948"/>
              <a:gd name="connsiteX108" fmla="*/ 354649 w 5851514"/>
              <a:gd name="connsiteY108" fmla="*/ 618158 h 1380948"/>
              <a:gd name="connsiteX109" fmla="*/ 170390 w 5851514"/>
              <a:gd name="connsiteY109" fmla="*/ 743969 h 1380948"/>
              <a:gd name="connsiteX110" fmla="*/ 91139 w 5851514"/>
              <a:gd name="connsiteY110" fmla="*/ 715240 h 1380948"/>
              <a:gd name="connsiteX111" fmla="*/ 60429 w 5851514"/>
              <a:gd name="connsiteY111" fmla="*/ 639952 h 1380948"/>
              <a:gd name="connsiteX112" fmla="*/ 98569 w 5851514"/>
              <a:gd name="connsiteY112" fmla="*/ 544850 h 1380948"/>
              <a:gd name="connsiteX113" fmla="*/ 202090 w 5851514"/>
              <a:gd name="connsiteY113" fmla="*/ 461637 h 1380948"/>
              <a:gd name="connsiteX114" fmla="*/ 576551 w 5851514"/>
              <a:gd name="connsiteY114" fmla="*/ 366536 h 1380948"/>
              <a:gd name="connsiteX115" fmla="*/ 1650816 w 5851514"/>
              <a:gd name="connsiteY115" fmla="*/ 1981 h 1380948"/>
              <a:gd name="connsiteX116" fmla="*/ 1702329 w 5851514"/>
              <a:gd name="connsiteY116" fmla="*/ 61420 h 1380948"/>
              <a:gd name="connsiteX117" fmla="*/ 1689451 w 5851514"/>
              <a:gd name="connsiteY117" fmla="*/ 447768 h 1380948"/>
              <a:gd name="connsiteX118" fmla="*/ 1689451 w 5851514"/>
              <a:gd name="connsiteY118" fmla="*/ 469562 h 1380948"/>
              <a:gd name="connsiteX119" fmla="*/ 1702329 w 5851514"/>
              <a:gd name="connsiteY119" fmla="*/ 489375 h 1380948"/>
              <a:gd name="connsiteX120" fmla="*/ 1741955 w 5851514"/>
              <a:gd name="connsiteY120" fmla="*/ 462628 h 1380948"/>
              <a:gd name="connsiteX121" fmla="*/ 1997539 w 5851514"/>
              <a:gd name="connsiteY121" fmla="*/ 367526 h 1380948"/>
              <a:gd name="connsiteX122" fmla="*/ 2242226 w 5851514"/>
              <a:gd name="connsiteY122" fmla="*/ 467581 h 1380948"/>
              <a:gd name="connsiteX123" fmla="*/ 2374972 w 5851514"/>
              <a:gd name="connsiteY123" fmla="*/ 795482 h 1380948"/>
              <a:gd name="connsiteX124" fmla="*/ 2160003 w 5851514"/>
              <a:gd name="connsiteY124" fmla="*/ 1256128 h 1380948"/>
              <a:gd name="connsiteX125" fmla="*/ 1797430 w 5851514"/>
              <a:gd name="connsiteY125" fmla="*/ 1380948 h 1380948"/>
              <a:gd name="connsiteX126" fmla="*/ 1611686 w 5851514"/>
              <a:gd name="connsiteY126" fmla="*/ 1354697 h 1380948"/>
              <a:gd name="connsiteX127" fmla="*/ 1430895 w 5851514"/>
              <a:gd name="connsiteY127" fmla="*/ 1265044 h 1380948"/>
              <a:gd name="connsiteX128" fmla="*/ 1407119 w 5851514"/>
              <a:gd name="connsiteY128" fmla="*/ 1256128 h 1380948"/>
              <a:gd name="connsiteX129" fmla="*/ 1345700 w 5851514"/>
              <a:gd name="connsiteY129" fmla="*/ 1274950 h 1380948"/>
              <a:gd name="connsiteX130" fmla="*/ 1285271 w 5851514"/>
              <a:gd name="connsiteY130" fmla="*/ 1284857 h 1380948"/>
              <a:gd name="connsiteX131" fmla="*/ 1223851 w 5851514"/>
              <a:gd name="connsiteY131" fmla="*/ 1245231 h 1380948"/>
              <a:gd name="connsiteX132" fmla="*/ 1228805 w 5851514"/>
              <a:gd name="connsiteY132" fmla="*/ 1215512 h 1380948"/>
              <a:gd name="connsiteX133" fmla="*/ 1255552 w 5851514"/>
              <a:gd name="connsiteY133" fmla="*/ 1056019 h 1380948"/>
              <a:gd name="connsiteX134" fmla="*/ 1262486 w 5851514"/>
              <a:gd name="connsiteY134" fmla="*/ 754866 h 1380948"/>
              <a:gd name="connsiteX135" fmla="*/ 1262486 w 5851514"/>
              <a:gd name="connsiteY135" fmla="*/ 481450 h 1380948"/>
              <a:gd name="connsiteX136" fmla="*/ 1254561 w 5851514"/>
              <a:gd name="connsiteY136" fmla="*/ 353658 h 1380948"/>
              <a:gd name="connsiteX137" fmla="*/ 1209983 w 5851514"/>
              <a:gd name="connsiteY137" fmla="*/ 313041 h 1380948"/>
              <a:gd name="connsiteX138" fmla="*/ 1138657 w 5851514"/>
              <a:gd name="connsiteY138" fmla="*/ 269949 h 1380948"/>
              <a:gd name="connsiteX139" fmla="*/ 1118844 w 5851514"/>
              <a:gd name="connsiteY139" fmla="*/ 215959 h 1380948"/>
              <a:gd name="connsiteX140" fmla="*/ 1260505 w 5851514"/>
              <a:gd name="connsiteY140" fmla="*/ 86185 h 1380948"/>
              <a:gd name="connsiteX141" fmla="*/ 1453184 w 5851514"/>
              <a:gd name="connsiteY141" fmla="*/ 27243 h 1380948"/>
              <a:gd name="connsiteX142" fmla="*/ 1650816 w 5851514"/>
              <a:gd name="connsiteY142" fmla="*/ 1981 h 1380948"/>
              <a:gd name="connsiteX143" fmla="*/ 4588958 w 5851514"/>
              <a:gd name="connsiteY143" fmla="*/ 0 h 1380948"/>
              <a:gd name="connsiteX144" fmla="*/ 4674152 w 5851514"/>
              <a:gd name="connsiteY144" fmla="*/ 81232 h 1380948"/>
              <a:gd name="connsiteX145" fmla="*/ 4674152 w 5851514"/>
              <a:gd name="connsiteY145" fmla="*/ 985684 h 1380948"/>
              <a:gd name="connsiteX146" fmla="*/ 4680592 w 5851514"/>
              <a:gd name="connsiteY146" fmla="*/ 1084748 h 1380948"/>
              <a:gd name="connsiteX147" fmla="*/ 4716750 w 5851514"/>
              <a:gd name="connsiteY147" fmla="*/ 1127345 h 1380948"/>
              <a:gd name="connsiteX148" fmla="*/ 4764795 w 5851514"/>
              <a:gd name="connsiteY148" fmla="*/ 1170933 h 1380948"/>
              <a:gd name="connsiteX149" fmla="*/ 4777178 w 5851514"/>
              <a:gd name="connsiteY149" fmla="*/ 1216503 h 1380948"/>
              <a:gd name="connsiteX150" fmla="*/ 4617686 w 5851514"/>
              <a:gd name="connsiteY150" fmla="*/ 1337360 h 1380948"/>
              <a:gd name="connsiteX151" fmla="*/ 4330401 w 5851514"/>
              <a:gd name="connsiteY151" fmla="*/ 1374014 h 1380948"/>
              <a:gd name="connsiteX152" fmla="*/ 4289290 w 5851514"/>
              <a:gd name="connsiteY152" fmla="*/ 1364603 h 1380948"/>
              <a:gd name="connsiteX153" fmla="*/ 4276907 w 5851514"/>
              <a:gd name="connsiteY153" fmla="*/ 1319529 h 1380948"/>
              <a:gd name="connsiteX154" fmla="*/ 4241244 w 5851514"/>
              <a:gd name="connsiteY154" fmla="*/ 1269006 h 1380948"/>
              <a:gd name="connsiteX155" fmla="*/ 4188740 w 5851514"/>
              <a:gd name="connsiteY155" fmla="*/ 1298726 h 1380948"/>
              <a:gd name="connsiteX156" fmla="*/ 3963865 w 5851514"/>
              <a:gd name="connsiteY156" fmla="*/ 1380948 h 1380948"/>
              <a:gd name="connsiteX157" fmla="*/ 3687478 w 5851514"/>
              <a:gd name="connsiteY157" fmla="*/ 1267025 h 1380948"/>
              <a:gd name="connsiteX158" fmla="*/ 3570582 w 5851514"/>
              <a:gd name="connsiteY158" fmla="*/ 1109514 h 1380948"/>
              <a:gd name="connsiteX159" fmla="*/ 3511144 w 5851514"/>
              <a:gd name="connsiteY159" fmla="*/ 874733 h 1380948"/>
              <a:gd name="connsiteX160" fmla="*/ 3588414 w 5851514"/>
              <a:gd name="connsiteY160" fmla="*/ 605279 h 1380948"/>
              <a:gd name="connsiteX161" fmla="*/ 3782579 w 5851514"/>
              <a:gd name="connsiteY161" fmla="*/ 421021 h 1380948"/>
              <a:gd name="connsiteX162" fmla="*/ 3985659 w 5851514"/>
              <a:gd name="connsiteY162" fmla="*/ 367526 h 1380948"/>
              <a:gd name="connsiteX163" fmla="*/ 4191712 w 5851514"/>
              <a:gd name="connsiteY163" fmla="*/ 419040 h 1380948"/>
              <a:gd name="connsiteX164" fmla="*/ 4215487 w 5851514"/>
              <a:gd name="connsiteY164" fmla="*/ 426965 h 1380948"/>
              <a:gd name="connsiteX165" fmla="*/ 4247188 w 5851514"/>
              <a:gd name="connsiteY165" fmla="*/ 341770 h 1380948"/>
              <a:gd name="connsiteX166" fmla="*/ 4229852 w 5851514"/>
              <a:gd name="connsiteY166" fmla="*/ 285799 h 1380948"/>
              <a:gd name="connsiteX167" fmla="*/ 4167937 w 5851514"/>
              <a:gd name="connsiteY167" fmla="*/ 252613 h 1380948"/>
              <a:gd name="connsiteX168" fmla="*/ 4105527 w 5851514"/>
              <a:gd name="connsiteY168" fmla="*/ 183268 h 1380948"/>
              <a:gd name="connsiteX169" fmla="*/ 4249169 w 5851514"/>
              <a:gd name="connsiteY169" fmla="*/ 70335 h 1380948"/>
              <a:gd name="connsiteX170" fmla="*/ 4588958 w 5851514"/>
              <a:gd name="connsiteY170" fmla="*/ 0 h 1380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5851514" h="1380948">
                <a:moveTo>
                  <a:pt x="510179" y="940115"/>
                </a:moveTo>
                <a:cubicBezTo>
                  <a:pt x="481120" y="940115"/>
                  <a:pt x="455859" y="952002"/>
                  <a:pt x="434395" y="975778"/>
                </a:cubicBezTo>
                <a:cubicBezTo>
                  <a:pt x="412931" y="999553"/>
                  <a:pt x="402199" y="1027951"/>
                  <a:pt x="402199" y="1060972"/>
                </a:cubicBezTo>
                <a:cubicBezTo>
                  <a:pt x="402199" y="1092673"/>
                  <a:pt x="409794" y="1118264"/>
                  <a:pt x="424984" y="1137747"/>
                </a:cubicBezTo>
                <a:cubicBezTo>
                  <a:pt x="440174" y="1157229"/>
                  <a:pt x="460317" y="1166971"/>
                  <a:pt x="485413" y="1166971"/>
                </a:cubicBezTo>
                <a:cubicBezTo>
                  <a:pt x="538247" y="1166971"/>
                  <a:pt x="564664" y="1122392"/>
                  <a:pt x="564664" y="1033235"/>
                </a:cubicBezTo>
                <a:cubicBezTo>
                  <a:pt x="564664" y="996911"/>
                  <a:pt x="560866" y="972476"/>
                  <a:pt x="553271" y="959927"/>
                </a:cubicBezTo>
                <a:cubicBezTo>
                  <a:pt x="545676" y="947379"/>
                  <a:pt x="531312" y="940775"/>
                  <a:pt x="510179" y="940115"/>
                </a:cubicBezTo>
                <a:close/>
                <a:moveTo>
                  <a:pt x="1787524" y="665708"/>
                </a:moveTo>
                <a:cubicBezTo>
                  <a:pt x="1751861" y="665708"/>
                  <a:pt x="1726104" y="677926"/>
                  <a:pt x="1710254" y="702362"/>
                </a:cubicBezTo>
                <a:cubicBezTo>
                  <a:pt x="1697706" y="720854"/>
                  <a:pt x="1691432" y="758498"/>
                  <a:pt x="1691432" y="815294"/>
                </a:cubicBezTo>
                <a:cubicBezTo>
                  <a:pt x="1691432" y="970494"/>
                  <a:pt x="1696716" y="1075172"/>
                  <a:pt x="1707282" y="1129326"/>
                </a:cubicBezTo>
                <a:cubicBezTo>
                  <a:pt x="1716528" y="1179519"/>
                  <a:pt x="1744596" y="1204615"/>
                  <a:pt x="1791487" y="1204615"/>
                </a:cubicBezTo>
                <a:cubicBezTo>
                  <a:pt x="1839698" y="1204615"/>
                  <a:pt x="1876351" y="1184142"/>
                  <a:pt x="1901447" y="1143195"/>
                </a:cubicBezTo>
                <a:cubicBezTo>
                  <a:pt x="1926543" y="1102249"/>
                  <a:pt x="1939092" y="1042811"/>
                  <a:pt x="1939092" y="964881"/>
                </a:cubicBezTo>
                <a:cubicBezTo>
                  <a:pt x="1939092" y="849967"/>
                  <a:pt x="1917958" y="766093"/>
                  <a:pt x="1875691" y="713259"/>
                </a:cubicBezTo>
                <a:cubicBezTo>
                  <a:pt x="1851255" y="682879"/>
                  <a:pt x="1821866" y="667029"/>
                  <a:pt x="1787524" y="665708"/>
                </a:cubicBezTo>
                <a:close/>
                <a:moveTo>
                  <a:pt x="4136236" y="579523"/>
                </a:moveTo>
                <a:cubicBezTo>
                  <a:pt x="4093309" y="579523"/>
                  <a:pt x="4059297" y="602307"/>
                  <a:pt x="4034201" y="647877"/>
                </a:cubicBezTo>
                <a:cubicBezTo>
                  <a:pt x="4000519" y="708636"/>
                  <a:pt x="3983678" y="788547"/>
                  <a:pt x="3983678" y="887611"/>
                </a:cubicBezTo>
                <a:cubicBezTo>
                  <a:pt x="3983678" y="977429"/>
                  <a:pt x="3999859" y="1045122"/>
                  <a:pt x="4032219" y="1090692"/>
                </a:cubicBezTo>
                <a:cubicBezTo>
                  <a:pt x="4055334" y="1123713"/>
                  <a:pt x="4086705" y="1140223"/>
                  <a:pt x="4126330" y="1140223"/>
                </a:cubicBezTo>
                <a:cubicBezTo>
                  <a:pt x="4169258" y="1140223"/>
                  <a:pt x="4200463" y="1115292"/>
                  <a:pt x="4219945" y="1065430"/>
                </a:cubicBezTo>
                <a:cubicBezTo>
                  <a:pt x="4239427" y="1015568"/>
                  <a:pt x="4249169" y="935162"/>
                  <a:pt x="4249169" y="824210"/>
                </a:cubicBezTo>
                <a:cubicBezTo>
                  <a:pt x="4249169" y="722505"/>
                  <a:pt x="4237612" y="654811"/>
                  <a:pt x="4214497" y="621130"/>
                </a:cubicBezTo>
                <a:cubicBezTo>
                  <a:pt x="4196665" y="594713"/>
                  <a:pt x="4170578" y="580844"/>
                  <a:pt x="4136236" y="579523"/>
                </a:cubicBezTo>
                <a:close/>
                <a:moveTo>
                  <a:pt x="5368083" y="545841"/>
                </a:moveTo>
                <a:cubicBezTo>
                  <a:pt x="5331099" y="545841"/>
                  <a:pt x="5302040" y="560370"/>
                  <a:pt x="5280907" y="589429"/>
                </a:cubicBezTo>
                <a:cubicBezTo>
                  <a:pt x="5261094" y="616507"/>
                  <a:pt x="5251188" y="643914"/>
                  <a:pt x="5251188" y="671652"/>
                </a:cubicBezTo>
                <a:cubicBezTo>
                  <a:pt x="5251188" y="691465"/>
                  <a:pt x="5255976" y="705334"/>
                  <a:pt x="5265552" y="713259"/>
                </a:cubicBezTo>
                <a:cubicBezTo>
                  <a:pt x="5275128" y="721184"/>
                  <a:pt x="5291804" y="725146"/>
                  <a:pt x="5315579" y="725146"/>
                </a:cubicBezTo>
                <a:lnTo>
                  <a:pt x="5415633" y="725146"/>
                </a:lnTo>
                <a:cubicBezTo>
                  <a:pt x="5457901" y="725146"/>
                  <a:pt x="5479034" y="705664"/>
                  <a:pt x="5479034" y="666699"/>
                </a:cubicBezTo>
                <a:cubicBezTo>
                  <a:pt x="5479034" y="631036"/>
                  <a:pt x="5468798" y="601977"/>
                  <a:pt x="5448324" y="579523"/>
                </a:cubicBezTo>
                <a:cubicBezTo>
                  <a:pt x="5427851" y="557068"/>
                  <a:pt x="5401104" y="545841"/>
                  <a:pt x="5368083" y="545841"/>
                </a:cubicBezTo>
                <a:close/>
                <a:moveTo>
                  <a:pt x="5377989" y="367526"/>
                </a:moveTo>
                <a:cubicBezTo>
                  <a:pt x="5503470" y="367526"/>
                  <a:pt x="5610129" y="403189"/>
                  <a:pt x="5697965" y="474515"/>
                </a:cubicBezTo>
                <a:cubicBezTo>
                  <a:pt x="5742214" y="510178"/>
                  <a:pt x="5777876" y="552445"/>
                  <a:pt x="5804954" y="601317"/>
                </a:cubicBezTo>
                <a:cubicBezTo>
                  <a:pt x="5835994" y="656792"/>
                  <a:pt x="5851514" y="710947"/>
                  <a:pt x="5851514" y="763781"/>
                </a:cubicBezTo>
                <a:cubicBezTo>
                  <a:pt x="5851514" y="806709"/>
                  <a:pt x="5842598" y="841877"/>
                  <a:pt x="5824767" y="869284"/>
                </a:cubicBezTo>
                <a:cubicBezTo>
                  <a:pt x="5806935" y="896692"/>
                  <a:pt x="5783820" y="910396"/>
                  <a:pt x="5755422" y="910396"/>
                </a:cubicBezTo>
                <a:lnTo>
                  <a:pt x="5289823" y="910396"/>
                </a:lnTo>
                <a:cubicBezTo>
                  <a:pt x="5269349" y="910396"/>
                  <a:pt x="5259113" y="919311"/>
                  <a:pt x="5259113" y="937143"/>
                </a:cubicBezTo>
                <a:cubicBezTo>
                  <a:pt x="5259113" y="980070"/>
                  <a:pt x="5282393" y="1020521"/>
                  <a:pt x="5328953" y="1058496"/>
                </a:cubicBezTo>
                <a:cubicBezTo>
                  <a:pt x="5375513" y="1096470"/>
                  <a:pt x="5425540" y="1115458"/>
                  <a:pt x="5479034" y="1115458"/>
                </a:cubicBezTo>
                <a:cubicBezTo>
                  <a:pt x="5510735" y="1115458"/>
                  <a:pt x="5545902" y="1109349"/>
                  <a:pt x="5584537" y="1097131"/>
                </a:cubicBezTo>
                <a:cubicBezTo>
                  <a:pt x="5623172" y="1084913"/>
                  <a:pt x="5655037" y="1069888"/>
                  <a:pt x="5680134" y="1052057"/>
                </a:cubicBezTo>
                <a:cubicBezTo>
                  <a:pt x="5702588" y="1036207"/>
                  <a:pt x="5720419" y="1028281"/>
                  <a:pt x="5733628" y="1028281"/>
                </a:cubicBezTo>
                <a:cubicBezTo>
                  <a:pt x="5750799" y="1028281"/>
                  <a:pt x="5767640" y="1038848"/>
                  <a:pt x="5784150" y="1059982"/>
                </a:cubicBezTo>
                <a:cubicBezTo>
                  <a:pt x="5800661" y="1081115"/>
                  <a:pt x="5808916" y="1102909"/>
                  <a:pt x="5808916" y="1125364"/>
                </a:cubicBezTo>
                <a:cubicBezTo>
                  <a:pt x="5808916" y="1172914"/>
                  <a:pt x="5779197" y="1218814"/>
                  <a:pt x="5719759" y="1263063"/>
                </a:cubicBezTo>
                <a:cubicBezTo>
                  <a:pt x="5614752" y="1341653"/>
                  <a:pt x="5493564" y="1380948"/>
                  <a:pt x="5356195" y="1380948"/>
                </a:cubicBezTo>
                <a:cubicBezTo>
                  <a:pt x="5217506" y="1380948"/>
                  <a:pt x="5101271" y="1340663"/>
                  <a:pt x="5007491" y="1260091"/>
                </a:cubicBezTo>
                <a:cubicBezTo>
                  <a:pt x="4961922" y="1220465"/>
                  <a:pt x="4924277" y="1172584"/>
                  <a:pt x="4894558" y="1116448"/>
                </a:cubicBezTo>
                <a:cubicBezTo>
                  <a:pt x="4855593" y="1041820"/>
                  <a:pt x="4836111" y="963230"/>
                  <a:pt x="4836111" y="880677"/>
                </a:cubicBezTo>
                <a:cubicBezTo>
                  <a:pt x="4836111" y="769725"/>
                  <a:pt x="4869792" y="670001"/>
                  <a:pt x="4937156" y="581504"/>
                </a:cubicBezTo>
                <a:cubicBezTo>
                  <a:pt x="4995273" y="504895"/>
                  <a:pt x="5069241" y="447768"/>
                  <a:pt x="5159058" y="410124"/>
                </a:cubicBezTo>
                <a:cubicBezTo>
                  <a:pt x="5226422" y="381726"/>
                  <a:pt x="5299399" y="367526"/>
                  <a:pt x="5377989" y="367526"/>
                </a:cubicBezTo>
                <a:close/>
                <a:moveTo>
                  <a:pt x="3013961" y="367526"/>
                </a:moveTo>
                <a:cubicBezTo>
                  <a:pt x="3131516" y="367526"/>
                  <a:pt x="3235203" y="396915"/>
                  <a:pt x="3325021" y="455693"/>
                </a:cubicBezTo>
                <a:cubicBezTo>
                  <a:pt x="3410216" y="511829"/>
                  <a:pt x="3452813" y="581504"/>
                  <a:pt x="3452813" y="664718"/>
                </a:cubicBezTo>
                <a:cubicBezTo>
                  <a:pt x="3452813" y="722175"/>
                  <a:pt x="3433000" y="768735"/>
                  <a:pt x="3393375" y="804397"/>
                </a:cubicBezTo>
                <a:cubicBezTo>
                  <a:pt x="3356391" y="838079"/>
                  <a:pt x="3311812" y="854920"/>
                  <a:pt x="3259639" y="854920"/>
                </a:cubicBezTo>
                <a:cubicBezTo>
                  <a:pt x="3204823" y="854920"/>
                  <a:pt x="3163547" y="835107"/>
                  <a:pt x="3135809" y="795482"/>
                </a:cubicBezTo>
                <a:cubicBezTo>
                  <a:pt x="3127223" y="782934"/>
                  <a:pt x="3114675" y="750903"/>
                  <a:pt x="3098165" y="699390"/>
                </a:cubicBezTo>
                <a:cubicBezTo>
                  <a:pt x="3080333" y="643914"/>
                  <a:pt x="3046321" y="616176"/>
                  <a:pt x="2996129" y="616176"/>
                </a:cubicBezTo>
                <a:cubicBezTo>
                  <a:pt x="2959806" y="616176"/>
                  <a:pt x="2929261" y="632027"/>
                  <a:pt x="2904495" y="663727"/>
                </a:cubicBezTo>
                <a:cubicBezTo>
                  <a:pt x="2879730" y="695427"/>
                  <a:pt x="2867346" y="734392"/>
                  <a:pt x="2867346" y="780622"/>
                </a:cubicBezTo>
                <a:cubicBezTo>
                  <a:pt x="2867346" y="859873"/>
                  <a:pt x="2895745" y="930208"/>
                  <a:pt x="2952541" y="991628"/>
                </a:cubicBezTo>
                <a:cubicBezTo>
                  <a:pt x="2998771" y="1041160"/>
                  <a:pt x="3056888" y="1065926"/>
                  <a:pt x="3126893" y="1065926"/>
                </a:cubicBezTo>
                <a:cubicBezTo>
                  <a:pt x="3159914" y="1065926"/>
                  <a:pt x="3187652" y="1063119"/>
                  <a:pt x="3210107" y="1057505"/>
                </a:cubicBezTo>
                <a:cubicBezTo>
                  <a:pt x="3232561" y="1051892"/>
                  <a:pt x="3261950" y="1040499"/>
                  <a:pt x="3298273" y="1023328"/>
                </a:cubicBezTo>
                <a:cubicBezTo>
                  <a:pt x="3307520" y="1018705"/>
                  <a:pt x="3317756" y="1016394"/>
                  <a:pt x="3328984" y="1016394"/>
                </a:cubicBezTo>
                <a:cubicBezTo>
                  <a:pt x="3351438" y="1016394"/>
                  <a:pt x="3371250" y="1026961"/>
                  <a:pt x="3388421" y="1048094"/>
                </a:cubicBezTo>
                <a:cubicBezTo>
                  <a:pt x="3405593" y="1069228"/>
                  <a:pt x="3414178" y="1093994"/>
                  <a:pt x="3414178" y="1122392"/>
                </a:cubicBezTo>
                <a:cubicBezTo>
                  <a:pt x="3414178" y="1152111"/>
                  <a:pt x="3401960" y="1183316"/>
                  <a:pt x="3377524" y="1216007"/>
                </a:cubicBezTo>
                <a:cubicBezTo>
                  <a:pt x="3353089" y="1248698"/>
                  <a:pt x="3321058" y="1277262"/>
                  <a:pt x="3281433" y="1301697"/>
                </a:cubicBezTo>
                <a:cubicBezTo>
                  <a:pt x="3195577" y="1354531"/>
                  <a:pt x="3094203" y="1380948"/>
                  <a:pt x="2977307" y="1380948"/>
                </a:cubicBezTo>
                <a:cubicBezTo>
                  <a:pt x="2841260" y="1380948"/>
                  <a:pt x="2725355" y="1341323"/>
                  <a:pt x="2629593" y="1262072"/>
                </a:cubicBezTo>
                <a:cubicBezTo>
                  <a:pt x="2506754" y="1161687"/>
                  <a:pt x="2445335" y="1033895"/>
                  <a:pt x="2445335" y="878695"/>
                </a:cubicBezTo>
                <a:cubicBezTo>
                  <a:pt x="2445335" y="729439"/>
                  <a:pt x="2502462" y="605940"/>
                  <a:pt x="2616715" y="508197"/>
                </a:cubicBezTo>
                <a:cubicBezTo>
                  <a:pt x="2725685" y="414417"/>
                  <a:pt x="2858100" y="367526"/>
                  <a:pt x="3013961" y="367526"/>
                </a:cubicBezTo>
                <a:close/>
                <a:moveTo>
                  <a:pt x="576551" y="366536"/>
                </a:moveTo>
                <a:cubicBezTo>
                  <a:pt x="691465" y="366536"/>
                  <a:pt x="788878" y="395595"/>
                  <a:pt x="868789" y="453712"/>
                </a:cubicBezTo>
                <a:cubicBezTo>
                  <a:pt x="911057" y="484752"/>
                  <a:pt x="940610" y="520250"/>
                  <a:pt x="957451" y="560205"/>
                </a:cubicBezTo>
                <a:cubicBezTo>
                  <a:pt x="974292" y="600161"/>
                  <a:pt x="982713" y="655141"/>
                  <a:pt x="982713" y="725146"/>
                </a:cubicBezTo>
                <a:lnTo>
                  <a:pt x="980731" y="872751"/>
                </a:lnTo>
                <a:cubicBezTo>
                  <a:pt x="980731" y="975117"/>
                  <a:pt x="987996" y="1041490"/>
                  <a:pt x="1002525" y="1071869"/>
                </a:cubicBezTo>
                <a:cubicBezTo>
                  <a:pt x="1009790" y="1086399"/>
                  <a:pt x="1016725" y="1095645"/>
                  <a:pt x="1023329" y="1099607"/>
                </a:cubicBezTo>
                <a:cubicBezTo>
                  <a:pt x="1029933" y="1103570"/>
                  <a:pt x="1043802" y="1107202"/>
                  <a:pt x="1064936" y="1110504"/>
                </a:cubicBezTo>
                <a:cubicBezTo>
                  <a:pt x="1086069" y="1113806"/>
                  <a:pt x="1096636" y="1127675"/>
                  <a:pt x="1096636" y="1152111"/>
                </a:cubicBezTo>
                <a:cubicBezTo>
                  <a:pt x="1096636" y="1183811"/>
                  <a:pt x="1083923" y="1216833"/>
                  <a:pt x="1058496" y="1251175"/>
                </a:cubicBezTo>
                <a:cubicBezTo>
                  <a:pt x="1033070" y="1285517"/>
                  <a:pt x="1000214" y="1314246"/>
                  <a:pt x="959928" y="1337360"/>
                </a:cubicBezTo>
                <a:cubicBezTo>
                  <a:pt x="910396" y="1366419"/>
                  <a:pt x="858553" y="1380948"/>
                  <a:pt x="804398" y="1380948"/>
                </a:cubicBezTo>
                <a:cubicBezTo>
                  <a:pt x="735053" y="1380948"/>
                  <a:pt x="680238" y="1357173"/>
                  <a:pt x="639952" y="1309623"/>
                </a:cubicBezTo>
                <a:cubicBezTo>
                  <a:pt x="626083" y="1292451"/>
                  <a:pt x="613205" y="1283866"/>
                  <a:pt x="601317" y="1283866"/>
                </a:cubicBezTo>
                <a:cubicBezTo>
                  <a:pt x="588109" y="1283866"/>
                  <a:pt x="570608" y="1292121"/>
                  <a:pt x="548813" y="1308632"/>
                </a:cubicBezTo>
                <a:cubicBezTo>
                  <a:pt x="482771" y="1356843"/>
                  <a:pt x="407813" y="1380948"/>
                  <a:pt x="323939" y="1380948"/>
                </a:cubicBezTo>
                <a:cubicBezTo>
                  <a:pt x="237423" y="1380948"/>
                  <a:pt x="167418" y="1362457"/>
                  <a:pt x="113924" y="1325473"/>
                </a:cubicBezTo>
                <a:cubicBezTo>
                  <a:pt x="78921" y="1301037"/>
                  <a:pt x="51183" y="1269172"/>
                  <a:pt x="30710" y="1229876"/>
                </a:cubicBezTo>
                <a:cubicBezTo>
                  <a:pt x="10237" y="1190581"/>
                  <a:pt x="0" y="1149469"/>
                  <a:pt x="0" y="1106542"/>
                </a:cubicBezTo>
                <a:cubicBezTo>
                  <a:pt x="0" y="1037858"/>
                  <a:pt x="27738" y="977099"/>
                  <a:pt x="83214" y="924265"/>
                </a:cubicBezTo>
                <a:cubicBezTo>
                  <a:pt x="169730" y="841051"/>
                  <a:pt x="299173" y="799114"/>
                  <a:pt x="471544" y="798454"/>
                </a:cubicBezTo>
                <a:cubicBezTo>
                  <a:pt x="509849" y="798454"/>
                  <a:pt x="533954" y="794656"/>
                  <a:pt x="543860" y="787061"/>
                </a:cubicBezTo>
                <a:cubicBezTo>
                  <a:pt x="553767" y="779466"/>
                  <a:pt x="558720" y="761800"/>
                  <a:pt x="558720" y="734062"/>
                </a:cubicBezTo>
                <a:cubicBezTo>
                  <a:pt x="558720" y="664057"/>
                  <a:pt x="551455" y="613370"/>
                  <a:pt x="536926" y="581999"/>
                </a:cubicBezTo>
                <a:cubicBezTo>
                  <a:pt x="522396" y="550629"/>
                  <a:pt x="498621" y="534944"/>
                  <a:pt x="465600" y="534944"/>
                </a:cubicBezTo>
                <a:cubicBezTo>
                  <a:pt x="445787" y="534944"/>
                  <a:pt x="428121" y="540888"/>
                  <a:pt x="412601" y="552776"/>
                </a:cubicBezTo>
                <a:cubicBezTo>
                  <a:pt x="397081" y="564663"/>
                  <a:pt x="377763" y="586457"/>
                  <a:pt x="354649" y="618158"/>
                </a:cubicBezTo>
                <a:cubicBezTo>
                  <a:pt x="295871" y="702032"/>
                  <a:pt x="234451" y="743969"/>
                  <a:pt x="170390" y="743969"/>
                </a:cubicBezTo>
                <a:cubicBezTo>
                  <a:pt x="138029" y="743969"/>
                  <a:pt x="111612" y="734392"/>
                  <a:pt x="91139" y="715240"/>
                </a:cubicBezTo>
                <a:cubicBezTo>
                  <a:pt x="70666" y="696088"/>
                  <a:pt x="60429" y="670992"/>
                  <a:pt x="60429" y="639952"/>
                </a:cubicBezTo>
                <a:cubicBezTo>
                  <a:pt x="60429" y="608251"/>
                  <a:pt x="73142" y="576551"/>
                  <a:pt x="98569" y="544850"/>
                </a:cubicBezTo>
                <a:cubicBezTo>
                  <a:pt x="123995" y="513150"/>
                  <a:pt x="158502" y="485412"/>
                  <a:pt x="202090" y="461637"/>
                </a:cubicBezTo>
                <a:cubicBezTo>
                  <a:pt x="321627" y="398236"/>
                  <a:pt x="446448" y="366536"/>
                  <a:pt x="576551" y="366536"/>
                </a:cubicBezTo>
                <a:close/>
                <a:moveTo>
                  <a:pt x="1650816" y="1981"/>
                </a:moveTo>
                <a:cubicBezTo>
                  <a:pt x="1685819" y="1981"/>
                  <a:pt x="1702990" y="21794"/>
                  <a:pt x="1702329" y="61420"/>
                </a:cubicBezTo>
                <a:lnTo>
                  <a:pt x="1689451" y="447768"/>
                </a:lnTo>
                <a:cubicBezTo>
                  <a:pt x="1689451" y="457014"/>
                  <a:pt x="1689451" y="464279"/>
                  <a:pt x="1689451" y="469562"/>
                </a:cubicBezTo>
                <a:cubicBezTo>
                  <a:pt x="1689451" y="482771"/>
                  <a:pt x="1693744" y="489375"/>
                  <a:pt x="1702329" y="489375"/>
                </a:cubicBezTo>
                <a:cubicBezTo>
                  <a:pt x="1706952" y="489375"/>
                  <a:pt x="1720161" y="480459"/>
                  <a:pt x="1741955" y="462628"/>
                </a:cubicBezTo>
                <a:cubicBezTo>
                  <a:pt x="1819224" y="399227"/>
                  <a:pt x="1904419" y="367526"/>
                  <a:pt x="1997539" y="367526"/>
                </a:cubicBezTo>
                <a:cubicBezTo>
                  <a:pt x="2089999" y="367526"/>
                  <a:pt x="2171561" y="400878"/>
                  <a:pt x="2242226" y="467581"/>
                </a:cubicBezTo>
                <a:cubicBezTo>
                  <a:pt x="2330723" y="551455"/>
                  <a:pt x="2374972" y="660755"/>
                  <a:pt x="2374972" y="795482"/>
                </a:cubicBezTo>
                <a:cubicBezTo>
                  <a:pt x="2374972" y="987665"/>
                  <a:pt x="2303316" y="1141214"/>
                  <a:pt x="2160003" y="1256128"/>
                </a:cubicBezTo>
                <a:cubicBezTo>
                  <a:pt x="2056977" y="1339342"/>
                  <a:pt x="1936120" y="1380948"/>
                  <a:pt x="1797430" y="1380948"/>
                </a:cubicBezTo>
                <a:cubicBezTo>
                  <a:pt x="1728746" y="1380948"/>
                  <a:pt x="1666831" y="1372198"/>
                  <a:pt x="1611686" y="1354697"/>
                </a:cubicBezTo>
                <a:cubicBezTo>
                  <a:pt x="1556540" y="1337195"/>
                  <a:pt x="1496277" y="1307311"/>
                  <a:pt x="1430895" y="1265044"/>
                </a:cubicBezTo>
                <a:cubicBezTo>
                  <a:pt x="1420988" y="1259100"/>
                  <a:pt x="1413063" y="1256128"/>
                  <a:pt x="1407119" y="1256128"/>
                </a:cubicBezTo>
                <a:cubicBezTo>
                  <a:pt x="1399855" y="1256128"/>
                  <a:pt x="1379382" y="1262402"/>
                  <a:pt x="1345700" y="1274950"/>
                </a:cubicBezTo>
                <a:cubicBezTo>
                  <a:pt x="1328529" y="1281554"/>
                  <a:pt x="1308386" y="1284857"/>
                  <a:pt x="1285271" y="1284857"/>
                </a:cubicBezTo>
                <a:cubicBezTo>
                  <a:pt x="1244325" y="1284857"/>
                  <a:pt x="1223851" y="1271648"/>
                  <a:pt x="1223851" y="1245231"/>
                </a:cubicBezTo>
                <a:cubicBezTo>
                  <a:pt x="1223851" y="1236646"/>
                  <a:pt x="1225503" y="1226739"/>
                  <a:pt x="1228805" y="1215512"/>
                </a:cubicBezTo>
                <a:cubicBezTo>
                  <a:pt x="1242013" y="1172584"/>
                  <a:pt x="1250929" y="1119420"/>
                  <a:pt x="1255552" y="1056019"/>
                </a:cubicBezTo>
                <a:cubicBezTo>
                  <a:pt x="1260175" y="992619"/>
                  <a:pt x="1262486" y="892234"/>
                  <a:pt x="1262486" y="754866"/>
                </a:cubicBezTo>
                <a:lnTo>
                  <a:pt x="1262486" y="481450"/>
                </a:lnTo>
                <a:cubicBezTo>
                  <a:pt x="1262486" y="413426"/>
                  <a:pt x="1259845" y="370829"/>
                  <a:pt x="1254561" y="353658"/>
                </a:cubicBezTo>
                <a:cubicBezTo>
                  <a:pt x="1249278" y="336486"/>
                  <a:pt x="1234418" y="322948"/>
                  <a:pt x="1209983" y="313041"/>
                </a:cubicBezTo>
                <a:cubicBezTo>
                  <a:pt x="1175640" y="298512"/>
                  <a:pt x="1151865" y="284148"/>
                  <a:pt x="1138657" y="269949"/>
                </a:cubicBezTo>
                <a:cubicBezTo>
                  <a:pt x="1125448" y="255749"/>
                  <a:pt x="1118844" y="237753"/>
                  <a:pt x="1118844" y="215959"/>
                </a:cubicBezTo>
                <a:cubicBezTo>
                  <a:pt x="1118844" y="171711"/>
                  <a:pt x="1166064" y="128453"/>
                  <a:pt x="1260505" y="86185"/>
                </a:cubicBezTo>
                <a:cubicBezTo>
                  <a:pt x="1312018" y="63731"/>
                  <a:pt x="1376244" y="44083"/>
                  <a:pt x="1453184" y="27243"/>
                </a:cubicBezTo>
                <a:cubicBezTo>
                  <a:pt x="1530123" y="10402"/>
                  <a:pt x="1596001" y="1981"/>
                  <a:pt x="1650816" y="1981"/>
                </a:cubicBezTo>
                <a:close/>
                <a:moveTo>
                  <a:pt x="4588958" y="0"/>
                </a:moveTo>
                <a:cubicBezTo>
                  <a:pt x="4645754" y="0"/>
                  <a:pt x="4674152" y="27077"/>
                  <a:pt x="4674152" y="81232"/>
                </a:cubicBezTo>
                <a:lnTo>
                  <a:pt x="4674152" y="985684"/>
                </a:lnTo>
                <a:cubicBezTo>
                  <a:pt x="4674152" y="1037197"/>
                  <a:pt x="4676299" y="1070218"/>
                  <a:pt x="4680592" y="1084748"/>
                </a:cubicBezTo>
                <a:cubicBezTo>
                  <a:pt x="4684884" y="1099277"/>
                  <a:pt x="4696937" y="1113476"/>
                  <a:pt x="4716750" y="1127345"/>
                </a:cubicBezTo>
                <a:cubicBezTo>
                  <a:pt x="4740525" y="1143856"/>
                  <a:pt x="4756540" y="1158385"/>
                  <a:pt x="4764795" y="1170933"/>
                </a:cubicBezTo>
                <a:cubicBezTo>
                  <a:pt x="4773051" y="1183481"/>
                  <a:pt x="4777178" y="1198671"/>
                  <a:pt x="4777178" y="1216503"/>
                </a:cubicBezTo>
                <a:cubicBezTo>
                  <a:pt x="4777178" y="1269337"/>
                  <a:pt x="4724014" y="1309623"/>
                  <a:pt x="4617686" y="1337360"/>
                </a:cubicBezTo>
                <a:cubicBezTo>
                  <a:pt x="4521924" y="1361796"/>
                  <a:pt x="4426163" y="1374014"/>
                  <a:pt x="4330401" y="1374014"/>
                </a:cubicBezTo>
                <a:cubicBezTo>
                  <a:pt x="4309267" y="1374014"/>
                  <a:pt x="4295564" y="1370877"/>
                  <a:pt x="4289290" y="1364603"/>
                </a:cubicBezTo>
                <a:cubicBezTo>
                  <a:pt x="4283016" y="1358329"/>
                  <a:pt x="4278888" y="1343304"/>
                  <a:pt x="4276907" y="1319529"/>
                </a:cubicBezTo>
                <a:cubicBezTo>
                  <a:pt x="4273604" y="1285847"/>
                  <a:pt x="4261717" y="1269006"/>
                  <a:pt x="4241244" y="1269006"/>
                </a:cubicBezTo>
                <a:cubicBezTo>
                  <a:pt x="4230016" y="1269006"/>
                  <a:pt x="4212515" y="1278913"/>
                  <a:pt x="4188740" y="1298726"/>
                </a:cubicBezTo>
                <a:cubicBezTo>
                  <a:pt x="4121377" y="1353541"/>
                  <a:pt x="4046419" y="1380948"/>
                  <a:pt x="3963865" y="1380948"/>
                </a:cubicBezTo>
                <a:cubicBezTo>
                  <a:pt x="3861500" y="1380948"/>
                  <a:pt x="3769370" y="1342974"/>
                  <a:pt x="3687478" y="1267025"/>
                </a:cubicBezTo>
                <a:cubicBezTo>
                  <a:pt x="3639267" y="1221456"/>
                  <a:pt x="3600302" y="1168952"/>
                  <a:pt x="3570582" y="1109514"/>
                </a:cubicBezTo>
                <a:cubicBezTo>
                  <a:pt x="3530957" y="1032244"/>
                  <a:pt x="3511144" y="953984"/>
                  <a:pt x="3511144" y="874733"/>
                </a:cubicBezTo>
                <a:cubicBezTo>
                  <a:pt x="3511144" y="781613"/>
                  <a:pt x="3536901" y="691795"/>
                  <a:pt x="3588414" y="605279"/>
                </a:cubicBezTo>
                <a:cubicBezTo>
                  <a:pt x="3635964" y="525368"/>
                  <a:pt x="3700686" y="463948"/>
                  <a:pt x="3782579" y="421021"/>
                </a:cubicBezTo>
                <a:cubicBezTo>
                  <a:pt x="3851263" y="385358"/>
                  <a:pt x="3918957" y="367526"/>
                  <a:pt x="3985659" y="367526"/>
                </a:cubicBezTo>
                <a:cubicBezTo>
                  <a:pt x="4062269" y="367526"/>
                  <a:pt x="4130953" y="384698"/>
                  <a:pt x="4191712" y="419040"/>
                </a:cubicBezTo>
                <a:cubicBezTo>
                  <a:pt x="4201618" y="424323"/>
                  <a:pt x="4209544" y="426965"/>
                  <a:pt x="4215487" y="426965"/>
                </a:cubicBezTo>
                <a:cubicBezTo>
                  <a:pt x="4236621" y="426965"/>
                  <a:pt x="4247188" y="398566"/>
                  <a:pt x="4247188" y="341770"/>
                </a:cubicBezTo>
                <a:cubicBezTo>
                  <a:pt x="4247188" y="317334"/>
                  <a:pt x="4241409" y="298677"/>
                  <a:pt x="4229852" y="285799"/>
                </a:cubicBezTo>
                <a:cubicBezTo>
                  <a:pt x="4218294" y="272921"/>
                  <a:pt x="4197656" y="261859"/>
                  <a:pt x="4167937" y="252613"/>
                </a:cubicBezTo>
                <a:cubicBezTo>
                  <a:pt x="4126330" y="239404"/>
                  <a:pt x="4105527" y="216289"/>
                  <a:pt x="4105527" y="183268"/>
                </a:cubicBezTo>
                <a:cubicBezTo>
                  <a:pt x="4105527" y="135057"/>
                  <a:pt x="4153407" y="97413"/>
                  <a:pt x="4249169" y="70335"/>
                </a:cubicBezTo>
                <a:cubicBezTo>
                  <a:pt x="4418238" y="23445"/>
                  <a:pt x="4531501" y="0"/>
                  <a:pt x="458895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2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0AB5C-528D-3693-237F-9F15834E1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3A1DDD1-F79B-D284-4DAB-A1E66C354D91}"/>
              </a:ext>
            </a:extLst>
          </p:cNvPr>
          <p:cNvSpPr txBox="1"/>
          <p:nvPr/>
        </p:nvSpPr>
        <p:spPr>
          <a:xfrm>
            <a:off x="6147209" y="908025"/>
            <a:ext cx="701371" cy="1373023"/>
          </a:xfrm>
          <a:custGeom>
            <a:avLst/>
            <a:gdLst/>
            <a:ahLst/>
            <a:cxnLst/>
            <a:rect l="l" t="t" r="r" b="b"/>
            <a:pathLst>
              <a:path w="701371" h="1373023">
                <a:moveTo>
                  <a:pt x="530982" y="0"/>
                </a:moveTo>
                <a:cubicBezTo>
                  <a:pt x="583155" y="0"/>
                  <a:pt x="609242" y="32360"/>
                  <a:pt x="609242" y="97082"/>
                </a:cubicBezTo>
                <a:cubicBezTo>
                  <a:pt x="609242" y="118216"/>
                  <a:pt x="605940" y="166757"/>
                  <a:pt x="599336" y="242706"/>
                </a:cubicBezTo>
                <a:cubicBezTo>
                  <a:pt x="590750" y="360922"/>
                  <a:pt x="585797" y="469231"/>
                  <a:pt x="584476" y="567635"/>
                </a:cubicBezTo>
                <a:lnTo>
                  <a:pt x="584476" y="885629"/>
                </a:lnTo>
                <a:cubicBezTo>
                  <a:pt x="584476" y="1026300"/>
                  <a:pt x="586622" y="1108192"/>
                  <a:pt x="590915" y="1131307"/>
                </a:cubicBezTo>
                <a:cubicBezTo>
                  <a:pt x="595208" y="1154422"/>
                  <a:pt x="611553" y="1172254"/>
                  <a:pt x="639952" y="1184802"/>
                </a:cubicBezTo>
                <a:cubicBezTo>
                  <a:pt x="664387" y="1195369"/>
                  <a:pt x="680733" y="1205275"/>
                  <a:pt x="688988" y="1214521"/>
                </a:cubicBezTo>
                <a:cubicBezTo>
                  <a:pt x="697244" y="1223767"/>
                  <a:pt x="701371" y="1236975"/>
                  <a:pt x="701371" y="1254146"/>
                </a:cubicBezTo>
                <a:cubicBezTo>
                  <a:pt x="701371" y="1275941"/>
                  <a:pt x="693611" y="1295753"/>
                  <a:pt x="678091" y="1313585"/>
                </a:cubicBezTo>
                <a:cubicBezTo>
                  <a:pt x="662571" y="1331416"/>
                  <a:pt x="641933" y="1343964"/>
                  <a:pt x="616176" y="1351229"/>
                </a:cubicBezTo>
                <a:cubicBezTo>
                  <a:pt x="568626" y="1365758"/>
                  <a:pt x="488384" y="1373023"/>
                  <a:pt x="375452" y="1373023"/>
                </a:cubicBezTo>
                <a:cubicBezTo>
                  <a:pt x="247990" y="1373023"/>
                  <a:pt x="158502" y="1363447"/>
                  <a:pt x="106989" y="1344294"/>
                </a:cubicBezTo>
                <a:cubicBezTo>
                  <a:pt x="83214" y="1335709"/>
                  <a:pt x="63731" y="1322335"/>
                  <a:pt x="48541" y="1304174"/>
                </a:cubicBezTo>
                <a:cubicBezTo>
                  <a:pt x="33352" y="1286012"/>
                  <a:pt x="25757" y="1267025"/>
                  <a:pt x="25757" y="1247212"/>
                </a:cubicBezTo>
                <a:cubicBezTo>
                  <a:pt x="25757" y="1231362"/>
                  <a:pt x="29885" y="1219144"/>
                  <a:pt x="38140" y="1210558"/>
                </a:cubicBezTo>
                <a:cubicBezTo>
                  <a:pt x="46395" y="1201973"/>
                  <a:pt x="64392" y="1191736"/>
                  <a:pt x="92129" y="1179849"/>
                </a:cubicBezTo>
                <a:cubicBezTo>
                  <a:pt x="117886" y="1168621"/>
                  <a:pt x="133736" y="1137912"/>
                  <a:pt x="139680" y="1087719"/>
                </a:cubicBezTo>
                <a:cubicBezTo>
                  <a:pt x="150247" y="1001864"/>
                  <a:pt x="155530" y="879686"/>
                  <a:pt x="155530" y="721184"/>
                </a:cubicBezTo>
                <a:cubicBezTo>
                  <a:pt x="155530" y="560040"/>
                  <a:pt x="150907" y="456353"/>
                  <a:pt x="141661" y="410123"/>
                </a:cubicBezTo>
                <a:cubicBezTo>
                  <a:pt x="132416" y="363894"/>
                  <a:pt x="109301" y="329552"/>
                  <a:pt x="72317" y="307097"/>
                </a:cubicBezTo>
                <a:cubicBezTo>
                  <a:pt x="44579" y="291247"/>
                  <a:pt x="25592" y="276222"/>
                  <a:pt x="15355" y="262023"/>
                </a:cubicBezTo>
                <a:cubicBezTo>
                  <a:pt x="5119" y="247824"/>
                  <a:pt x="0" y="230488"/>
                  <a:pt x="0" y="210015"/>
                </a:cubicBezTo>
                <a:cubicBezTo>
                  <a:pt x="0" y="177654"/>
                  <a:pt x="15520" y="149421"/>
                  <a:pt x="46560" y="125315"/>
                </a:cubicBezTo>
                <a:cubicBezTo>
                  <a:pt x="77600" y="101210"/>
                  <a:pt x="127132" y="78920"/>
                  <a:pt x="195156" y="58447"/>
                </a:cubicBezTo>
                <a:cubicBezTo>
                  <a:pt x="240725" y="44578"/>
                  <a:pt x="299833" y="31370"/>
                  <a:pt x="372480" y="18822"/>
                </a:cubicBezTo>
                <a:cubicBezTo>
                  <a:pt x="445126" y="6274"/>
                  <a:pt x="497960" y="0"/>
                  <a:pt x="53098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92FAC3E-87E6-04F1-6ECC-B99C8C55EDFD}"/>
              </a:ext>
            </a:extLst>
          </p:cNvPr>
          <p:cNvSpPr txBox="1"/>
          <p:nvPr/>
        </p:nvSpPr>
        <p:spPr>
          <a:xfrm>
            <a:off x="8843774" y="1280504"/>
            <a:ext cx="1321510" cy="1001535"/>
          </a:xfrm>
          <a:custGeom>
            <a:avLst/>
            <a:gdLst/>
            <a:ahLst/>
            <a:cxnLst/>
            <a:rect l="l" t="t" r="r" b="b"/>
            <a:pathLst>
              <a:path w="1321510" h="1001535">
                <a:moveTo>
                  <a:pt x="887610" y="0"/>
                </a:moveTo>
                <a:cubicBezTo>
                  <a:pt x="970824" y="0"/>
                  <a:pt x="1042150" y="21794"/>
                  <a:pt x="1101588" y="65382"/>
                </a:cubicBezTo>
                <a:cubicBezTo>
                  <a:pt x="1143196" y="96422"/>
                  <a:pt x="1172254" y="132911"/>
                  <a:pt x="1188764" y="174848"/>
                </a:cubicBezTo>
                <a:cubicBezTo>
                  <a:pt x="1205275" y="216785"/>
                  <a:pt x="1215512" y="278369"/>
                  <a:pt x="1219474" y="359602"/>
                </a:cubicBezTo>
                <a:lnTo>
                  <a:pt x="1233344" y="708306"/>
                </a:lnTo>
                <a:cubicBezTo>
                  <a:pt x="1234664" y="734723"/>
                  <a:pt x="1238792" y="754205"/>
                  <a:pt x="1245726" y="766753"/>
                </a:cubicBezTo>
                <a:cubicBezTo>
                  <a:pt x="1252661" y="779302"/>
                  <a:pt x="1272969" y="803407"/>
                  <a:pt x="1306651" y="839070"/>
                </a:cubicBezTo>
                <a:cubicBezTo>
                  <a:pt x="1316557" y="849637"/>
                  <a:pt x="1321510" y="864496"/>
                  <a:pt x="1321510" y="883649"/>
                </a:cubicBezTo>
                <a:cubicBezTo>
                  <a:pt x="1321510" y="927237"/>
                  <a:pt x="1295423" y="957616"/>
                  <a:pt x="1243250" y="974787"/>
                </a:cubicBezTo>
                <a:cubicBezTo>
                  <a:pt x="1191076" y="991958"/>
                  <a:pt x="1097956" y="1000544"/>
                  <a:pt x="963890" y="1000544"/>
                </a:cubicBezTo>
                <a:cubicBezTo>
                  <a:pt x="872751" y="1000544"/>
                  <a:pt x="808360" y="992619"/>
                  <a:pt x="770716" y="976769"/>
                </a:cubicBezTo>
                <a:cubicBezTo>
                  <a:pt x="731750" y="960258"/>
                  <a:pt x="712268" y="933511"/>
                  <a:pt x="712268" y="896527"/>
                </a:cubicBezTo>
                <a:cubicBezTo>
                  <a:pt x="712268" y="883319"/>
                  <a:pt x="714249" y="873577"/>
                  <a:pt x="718212" y="867303"/>
                </a:cubicBezTo>
                <a:cubicBezTo>
                  <a:pt x="722174" y="861029"/>
                  <a:pt x="735382" y="845674"/>
                  <a:pt x="757837" y="821239"/>
                </a:cubicBezTo>
                <a:cubicBezTo>
                  <a:pt x="784254" y="793501"/>
                  <a:pt x="797462" y="701041"/>
                  <a:pt x="797462" y="543860"/>
                </a:cubicBezTo>
                <a:cubicBezTo>
                  <a:pt x="797462" y="452721"/>
                  <a:pt x="786896" y="385358"/>
                  <a:pt x="765762" y="341770"/>
                </a:cubicBezTo>
                <a:cubicBezTo>
                  <a:pt x="748591" y="306768"/>
                  <a:pt x="716890" y="289266"/>
                  <a:pt x="670661" y="289266"/>
                </a:cubicBezTo>
                <a:cubicBezTo>
                  <a:pt x="626412" y="289266"/>
                  <a:pt x="596033" y="303465"/>
                  <a:pt x="579522" y="331864"/>
                </a:cubicBezTo>
                <a:cubicBezTo>
                  <a:pt x="563012" y="360262"/>
                  <a:pt x="554756" y="411775"/>
                  <a:pt x="554756" y="486403"/>
                </a:cubicBezTo>
                <a:lnTo>
                  <a:pt x="554756" y="682549"/>
                </a:lnTo>
                <a:cubicBezTo>
                  <a:pt x="554756" y="721514"/>
                  <a:pt x="557233" y="748262"/>
                  <a:pt x="562186" y="762791"/>
                </a:cubicBezTo>
                <a:cubicBezTo>
                  <a:pt x="567140" y="777320"/>
                  <a:pt x="583485" y="805388"/>
                  <a:pt x="611222" y="846995"/>
                </a:cubicBezTo>
                <a:cubicBezTo>
                  <a:pt x="618488" y="858883"/>
                  <a:pt x="622120" y="872422"/>
                  <a:pt x="622120" y="887611"/>
                </a:cubicBezTo>
                <a:cubicBezTo>
                  <a:pt x="622120" y="926576"/>
                  <a:pt x="595042" y="955305"/>
                  <a:pt x="540888" y="973797"/>
                </a:cubicBezTo>
                <a:cubicBezTo>
                  <a:pt x="486732" y="992289"/>
                  <a:pt x="402198" y="1001535"/>
                  <a:pt x="287284" y="1001535"/>
                </a:cubicBezTo>
                <a:cubicBezTo>
                  <a:pt x="103686" y="1001535"/>
                  <a:pt x="11887" y="963560"/>
                  <a:pt x="11887" y="887611"/>
                </a:cubicBezTo>
                <a:cubicBezTo>
                  <a:pt x="11887" y="871761"/>
                  <a:pt x="14694" y="859708"/>
                  <a:pt x="20308" y="851453"/>
                </a:cubicBezTo>
                <a:cubicBezTo>
                  <a:pt x="25921" y="843198"/>
                  <a:pt x="39295" y="831475"/>
                  <a:pt x="60428" y="816285"/>
                </a:cubicBezTo>
                <a:cubicBezTo>
                  <a:pt x="77600" y="803737"/>
                  <a:pt x="88496" y="789373"/>
                  <a:pt x="93120" y="773193"/>
                </a:cubicBezTo>
                <a:cubicBezTo>
                  <a:pt x="97742" y="757012"/>
                  <a:pt x="102035" y="717222"/>
                  <a:pt x="105998" y="653821"/>
                </a:cubicBezTo>
                <a:cubicBezTo>
                  <a:pt x="110620" y="578532"/>
                  <a:pt x="112932" y="499612"/>
                  <a:pt x="112932" y="417059"/>
                </a:cubicBezTo>
                <a:cubicBezTo>
                  <a:pt x="112932" y="371489"/>
                  <a:pt x="109465" y="341605"/>
                  <a:pt x="102530" y="327406"/>
                </a:cubicBezTo>
                <a:cubicBezTo>
                  <a:pt x="95596" y="313207"/>
                  <a:pt x="75618" y="295871"/>
                  <a:pt x="42597" y="275397"/>
                </a:cubicBezTo>
                <a:cubicBezTo>
                  <a:pt x="14198" y="257566"/>
                  <a:pt x="0" y="235772"/>
                  <a:pt x="0" y="210015"/>
                </a:cubicBezTo>
                <a:cubicBezTo>
                  <a:pt x="0" y="183598"/>
                  <a:pt x="11557" y="161969"/>
                  <a:pt x="34672" y="145129"/>
                </a:cubicBezTo>
                <a:cubicBezTo>
                  <a:pt x="57786" y="128288"/>
                  <a:pt x="105338" y="106989"/>
                  <a:pt x="177324" y="81233"/>
                </a:cubicBezTo>
                <a:cubicBezTo>
                  <a:pt x="240724" y="58778"/>
                  <a:pt x="301814" y="39791"/>
                  <a:pt x="360592" y="24271"/>
                </a:cubicBezTo>
                <a:cubicBezTo>
                  <a:pt x="419370" y="8751"/>
                  <a:pt x="459655" y="991"/>
                  <a:pt x="481449" y="991"/>
                </a:cubicBezTo>
                <a:cubicBezTo>
                  <a:pt x="501262" y="991"/>
                  <a:pt x="517938" y="8256"/>
                  <a:pt x="531476" y="22785"/>
                </a:cubicBezTo>
                <a:cubicBezTo>
                  <a:pt x="545015" y="37314"/>
                  <a:pt x="551784" y="54485"/>
                  <a:pt x="551784" y="74298"/>
                </a:cubicBezTo>
                <a:cubicBezTo>
                  <a:pt x="551784" y="76279"/>
                  <a:pt x="551454" y="84535"/>
                  <a:pt x="550794" y="99064"/>
                </a:cubicBezTo>
                <a:cubicBezTo>
                  <a:pt x="550134" y="104347"/>
                  <a:pt x="549803" y="108970"/>
                  <a:pt x="549803" y="112933"/>
                </a:cubicBezTo>
                <a:cubicBezTo>
                  <a:pt x="549803" y="144633"/>
                  <a:pt x="563012" y="160483"/>
                  <a:pt x="589428" y="160483"/>
                </a:cubicBezTo>
                <a:cubicBezTo>
                  <a:pt x="605279" y="160483"/>
                  <a:pt x="622120" y="147935"/>
                  <a:pt x="639951" y="122839"/>
                </a:cubicBezTo>
                <a:cubicBezTo>
                  <a:pt x="696748" y="40947"/>
                  <a:pt x="779301" y="0"/>
                  <a:pt x="88761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A991CF-6A3B-7524-A51E-2D38EF0EE439}"/>
              </a:ext>
            </a:extLst>
          </p:cNvPr>
          <p:cNvSpPr txBox="1"/>
          <p:nvPr/>
        </p:nvSpPr>
        <p:spPr>
          <a:xfrm>
            <a:off x="6891149" y="1281495"/>
            <a:ext cx="1915892" cy="1000544"/>
          </a:xfrm>
          <a:custGeom>
            <a:avLst/>
            <a:gdLst/>
            <a:ahLst/>
            <a:cxnLst/>
            <a:rect l="l" t="t" r="r" b="b"/>
            <a:pathLst>
              <a:path w="1915892" h="1000544">
                <a:moveTo>
                  <a:pt x="498290" y="0"/>
                </a:moveTo>
                <a:cubicBezTo>
                  <a:pt x="535934" y="0"/>
                  <a:pt x="554757" y="26747"/>
                  <a:pt x="554757" y="80242"/>
                </a:cubicBezTo>
                <a:cubicBezTo>
                  <a:pt x="554757" y="80902"/>
                  <a:pt x="554757" y="86516"/>
                  <a:pt x="554757" y="97082"/>
                </a:cubicBezTo>
                <a:cubicBezTo>
                  <a:pt x="554096" y="107649"/>
                  <a:pt x="553766" y="116235"/>
                  <a:pt x="553766" y="122839"/>
                </a:cubicBezTo>
                <a:cubicBezTo>
                  <a:pt x="553766" y="158502"/>
                  <a:pt x="564333" y="176333"/>
                  <a:pt x="585466" y="176333"/>
                </a:cubicBezTo>
                <a:cubicBezTo>
                  <a:pt x="596694" y="176333"/>
                  <a:pt x="614195" y="162134"/>
                  <a:pt x="637970" y="133736"/>
                </a:cubicBezTo>
                <a:cubicBezTo>
                  <a:pt x="673633" y="92790"/>
                  <a:pt x="718542" y="60264"/>
                  <a:pt x="772697" y="36158"/>
                </a:cubicBezTo>
                <a:cubicBezTo>
                  <a:pt x="826852" y="12053"/>
                  <a:pt x="882327" y="0"/>
                  <a:pt x="939124" y="0"/>
                </a:cubicBezTo>
                <a:cubicBezTo>
                  <a:pt x="1049415" y="0"/>
                  <a:pt x="1126024" y="40286"/>
                  <a:pt x="1168952" y="120858"/>
                </a:cubicBezTo>
                <a:cubicBezTo>
                  <a:pt x="1185462" y="150577"/>
                  <a:pt x="1199001" y="165436"/>
                  <a:pt x="1209568" y="165436"/>
                </a:cubicBezTo>
                <a:cubicBezTo>
                  <a:pt x="1216832" y="165436"/>
                  <a:pt x="1234004" y="152228"/>
                  <a:pt x="1261081" y="125811"/>
                </a:cubicBezTo>
                <a:cubicBezTo>
                  <a:pt x="1346936" y="41937"/>
                  <a:pt x="1444349" y="0"/>
                  <a:pt x="1553319" y="0"/>
                </a:cubicBezTo>
                <a:cubicBezTo>
                  <a:pt x="1638513" y="0"/>
                  <a:pt x="1708189" y="23445"/>
                  <a:pt x="1762343" y="70335"/>
                </a:cubicBezTo>
                <a:cubicBezTo>
                  <a:pt x="1819139" y="119207"/>
                  <a:pt x="1847538" y="192514"/>
                  <a:pt x="1847538" y="290257"/>
                </a:cubicBezTo>
                <a:cubicBezTo>
                  <a:pt x="1847538" y="311390"/>
                  <a:pt x="1846877" y="347053"/>
                  <a:pt x="1845557" y="397245"/>
                </a:cubicBezTo>
                <a:cubicBezTo>
                  <a:pt x="1844236" y="414416"/>
                  <a:pt x="1843575" y="466260"/>
                  <a:pt x="1843575" y="552775"/>
                </a:cubicBezTo>
                <a:cubicBezTo>
                  <a:pt x="1843575" y="608251"/>
                  <a:pt x="1843245" y="647216"/>
                  <a:pt x="1842585" y="669671"/>
                </a:cubicBezTo>
                <a:cubicBezTo>
                  <a:pt x="1841925" y="683540"/>
                  <a:pt x="1841594" y="693446"/>
                  <a:pt x="1841594" y="699390"/>
                </a:cubicBezTo>
                <a:cubicBezTo>
                  <a:pt x="1841594" y="741657"/>
                  <a:pt x="1854803" y="778641"/>
                  <a:pt x="1881219" y="810341"/>
                </a:cubicBezTo>
                <a:cubicBezTo>
                  <a:pt x="1897070" y="829494"/>
                  <a:pt x="1906811" y="842207"/>
                  <a:pt x="1910443" y="848481"/>
                </a:cubicBezTo>
                <a:cubicBezTo>
                  <a:pt x="1914075" y="854755"/>
                  <a:pt x="1915892" y="863175"/>
                  <a:pt x="1915892" y="873742"/>
                </a:cubicBezTo>
                <a:cubicBezTo>
                  <a:pt x="1915892" y="958276"/>
                  <a:pt x="1816498" y="1000544"/>
                  <a:pt x="1617710" y="1000544"/>
                </a:cubicBezTo>
                <a:cubicBezTo>
                  <a:pt x="1529873" y="1000544"/>
                  <a:pt x="1459043" y="989977"/>
                  <a:pt x="1405219" y="968843"/>
                </a:cubicBezTo>
                <a:cubicBezTo>
                  <a:pt x="1351394" y="947710"/>
                  <a:pt x="1324482" y="919972"/>
                  <a:pt x="1324482" y="885630"/>
                </a:cubicBezTo>
                <a:cubicBezTo>
                  <a:pt x="1324482" y="872421"/>
                  <a:pt x="1326298" y="862350"/>
                  <a:pt x="1329930" y="855415"/>
                </a:cubicBezTo>
                <a:cubicBezTo>
                  <a:pt x="1333563" y="848481"/>
                  <a:pt x="1346276" y="830154"/>
                  <a:pt x="1368070" y="800435"/>
                </a:cubicBezTo>
                <a:cubicBezTo>
                  <a:pt x="1388543" y="773357"/>
                  <a:pt x="1398779" y="683209"/>
                  <a:pt x="1398779" y="529991"/>
                </a:cubicBezTo>
                <a:cubicBezTo>
                  <a:pt x="1398779" y="440833"/>
                  <a:pt x="1392505" y="378754"/>
                  <a:pt x="1379957" y="343751"/>
                </a:cubicBezTo>
                <a:cubicBezTo>
                  <a:pt x="1365428" y="302144"/>
                  <a:pt x="1336369" y="281341"/>
                  <a:pt x="1292781" y="281341"/>
                </a:cubicBezTo>
                <a:cubicBezTo>
                  <a:pt x="1270987" y="281341"/>
                  <a:pt x="1251670" y="288110"/>
                  <a:pt x="1234829" y="301649"/>
                </a:cubicBezTo>
                <a:cubicBezTo>
                  <a:pt x="1217988" y="315188"/>
                  <a:pt x="1206926" y="332194"/>
                  <a:pt x="1201643" y="352667"/>
                </a:cubicBezTo>
                <a:cubicBezTo>
                  <a:pt x="1195699" y="376442"/>
                  <a:pt x="1192397" y="439843"/>
                  <a:pt x="1191736" y="542869"/>
                </a:cubicBezTo>
                <a:cubicBezTo>
                  <a:pt x="1193718" y="653820"/>
                  <a:pt x="1197185" y="721184"/>
                  <a:pt x="1202138" y="744959"/>
                </a:cubicBezTo>
                <a:cubicBezTo>
                  <a:pt x="1207091" y="768734"/>
                  <a:pt x="1223767" y="801756"/>
                  <a:pt x="1252165" y="844023"/>
                </a:cubicBezTo>
                <a:cubicBezTo>
                  <a:pt x="1258769" y="853929"/>
                  <a:pt x="1262072" y="866477"/>
                  <a:pt x="1262072" y="881667"/>
                </a:cubicBezTo>
                <a:cubicBezTo>
                  <a:pt x="1262072" y="960258"/>
                  <a:pt x="1159376" y="999553"/>
                  <a:pt x="953983" y="999553"/>
                </a:cubicBezTo>
                <a:cubicBezTo>
                  <a:pt x="830484" y="999553"/>
                  <a:pt x="747270" y="990307"/>
                  <a:pt x="704343" y="971815"/>
                </a:cubicBezTo>
                <a:cubicBezTo>
                  <a:pt x="670001" y="957286"/>
                  <a:pt x="652830" y="931529"/>
                  <a:pt x="652830" y="894545"/>
                </a:cubicBezTo>
                <a:cubicBezTo>
                  <a:pt x="652830" y="878035"/>
                  <a:pt x="654976" y="866477"/>
                  <a:pt x="659269" y="859873"/>
                </a:cubicBezTo>
                <a:cubicBezTo>
                  <a:pt x="663562" y="853269"/>
                  <a:pt x="678256" y="838079"/>
                  <a:pt x="703352" y="814304"/>
                </a:cubicBezTo>
                <a:cubicBezTo>
                  <a:pt x="717882" y="800435"/>
                  <a:pt x="727293" y="787391"/>
                  <a:pt x="731585" y="775174"/>
                </a:cubicBezTo>
                <a:cubicBezTo>
                  <a:pt x="735878" y="762956"/>
                  <a:pt x="739015" y="740666"/>
                  <a:pt x="740996" y="708305"/>
                </a:cubicBezTo>
                <a:cubicBezTo>
                  <a:pt x="745619" y="635659"/>
                  <a:pt x="747931" y="562352"/>
                  <a:pt x="747931" y="488384"/>
                </a:cubicBezTo>
                <a:cubicBezTo>
                  <a:pt x="747931" y="358941"/>
                  <a:pt x="714910" y="294219"/>
                  <a:pt x="648867" y="294219"/>
                </a:cubicBezTo>
                <a:cubicBezTo>
                  <a:pt x="599335" y="294219"/>
                  <a:pt x="569946" y="321957"/>
                  <a:pt x="560700" y="377433"/>
                </a:cubicBezTo>
                <a:cubicBezTo>
                  <a:pt x="552775" y="429606"/>
                  <a:pt x="548813" y="504234"/>
                  <a:pt x="548813" y="601317"/>
                </a:cubicBezTo>
                <a:cubicBezTo>
                  <a:pt x="548813" y="673963"/>
                  <a:pt x="550299" y="721514"/>
                  <a:pt x="553271" y="743968"/>
                </a:cubicBezTo>
                <a:cubicBezTo>
                  <a:pt x="556243" y="766423"/>
                  <a:pt x="564333" y="789868"/>
                  <a:pt x="577541" y="814304"/>
                </a:cubicBezTo>
                <a:cubicBezTo>
                  <a:pt x="593391" y="842702"/>
                  <a:pt x="601317" y="865817"/>
                  <a:pt x="601317" y="883648"/>
                </a:cubicBezTo>
                <a:cubicBezTo>
                  <a:pt x="601317" y="926576"/>
                  <a:pt x="571267" y="956295"/>
                  <a:pt x="511169" y="972806"/>
                </a:cubicBezTo>
                <a:cubicBezTo>
                  <a:pt x="445787" y="990637"/>
                  <a:pt x="373800" y="999553"/>
                  <a:pt x="295210" y="999553"/>
                </a:cubicBezTo>
                <a:cubicBezTo>
                  <a:pt x="193504" y="999553"/>
                  <a:pt x="118876" y="991463"/>
                  <a:pt x="71326" y="975282"/>
                </a:cubicBezTo>
                <a:cubicBezTo>
                  <a:pt x="23775" y="959102"/>
                  <a:pt x="0" y="933510"/>
                  <a:pt x="0" y="898508"/>
                </a:cubicBezTo>
                <a:cubicBezTo>
                  <a:pt x="0" y="885299"/>
                  <a:pt x="3137" y="874072"/>
                  <a:pt x="9411" y="864826"/>
                </a:cubicBezTo>
                <a:cubicBezTo>
                  <a:pt x="15685" y="855580"/>
                  <a:pt x="30049" y="841051"/>
                  <a:pt x="52504" y="821238"/>
                </a:cubicBezTo>
                <a:cubicBezTo>
                  <a:pt x="82223" y="794161"/>
                  <a:pt x="99394" y="756847"/>
                  <a:pt x="104017" y="709296"/>
                </a:cubicBezTo>
                <a:cubicBezTo>
                  <a:pt x="111281" y="627403"/>
                  <a:pt x="114914" y="542539"/>
                  <a:pt x="114914" y="454702"/>
                </a:cubicBezTo>
                <a:cubicBezTo>
                  <a:pt x="114914" y="391962"/>
                  <a:pt x="111777" y="348209"/>
                  <a:pt x="105503" y="323443"/>
                </a:cubicBezTo>
                <a:cubicBezTo>
                  <a:pt x="99229" y="298677"/>
                  <a:pt x="85855" y="278699"/>
                  <a:pt x="65382" y="263509"/>
                </a:cubicBezTo>
                <a:cubicBezTo>
                  <a:pt x="45569" y="248320"/>
                  <a:pt x="32856" y="236762"/>
                  <a:pt x="27242" y="228837"/>
                </a:cubicBezTo>
                <a:cubicBezTo>
                  <a:pt x="21629" y="220912"/>
                  <a:pt x="18822" y="210015"/>
                  <a:pt x="18822" y="196146"/>
                </a:cubicBezTo>
                <a:cubicBezTo>
                  <a:pt x="18822" y="151898"/>
                  <a:pt x="53494" y="116895"/>
                  <a:pt x="122839" y="91139"/>
                </a:cubicBezTo>
                <a:cubicBezTo>
                  <a:pt x="289926" y="31040"/>
                  <a:pt x="415077" y="660"/>
                  <a:pt x="49829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7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AE2E2-6361-ABFB-0B59-F25D9B77C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23D05B-2C36-7BB9-D417-7331D06DE8AE}"/>
              </a:ext>
            </a:extLst>
          </p:cNvPr>
          <p:cNvSpPr txBox="1"/>
          <p:nvPr/>
        </p:nvSpPr>
        <p:spPr>
          <a:xfrm>
            <a:off x="1814324" y="908025"/>
            <a:ext cx="1336370" cy="1373023"/>
          </a:xfrm>
          <a:custGeom>
            <a:avLst/>
            <a:gdLst/>
            <a:ahLst/>
            <a:cxnLst/>
            <a:rect l="l" t="t" r="r" b="b"/>
            <a:pathLst>
              <a:path w="1336370" h="1373023">
                <a:moveTo>
                  <a:pt x="513150" y="0"/>
                </a:moveTo>
                <a:cubicBezTo>
                  <a:pt x="551455" y="0"/>
                  <a:pt x="569947" y="16510"/>
                  <a:pt x="568626" y="49531"/>
                </a:cubicBezTo>
                <a:lnTo>
                  <a:pt x="555747" y="464609"/>
                </a:lnTo>
                <a:cubicBezTo>
                  <a:pt x="554427" y="514140"/>
                  <a:pt x="569616" y="538906"/>
                  <a:pt x="601317" y="538906"/>
                </a:cubicBezTo>
                <a:cubicBezTo>
                  <a:pt x="617167" y="538906"/>
                  <a:pt x="632687" y="528009"/>
                  <a:pt x="647877" y="506215"/>
                </a:cubicBezTo>
                <a:cubicBezTo>
                  <a:pt x="711938" y="413095"/>
                  <a:pt x="797463" y="366535"/>
                  <a:pt x="904452" y="366535"/>
                </a:cubicBezTo>
                <a:cubicBezTo>
                  <a:pt x="1009459" y="366535"/>
                  <a:pt x="1093003" y="398566"/>
                  <a:pt x="1155083" y="462627"/>
                </a:cubicBezTo>
                <a:cubicBezTo>
                  <a:pt x="1182821" y="491026"/>
                  <a:pt x="1202468" y="524707"/>
                  <a:pt x="1214026" y="563672"/>
                </a:cubicBezTo>
                <a:cubicBezTo>
                  <a:pt x="1225583" y="602637"/>
                  <a:pt x="1232022" y="658443"/>
                  <a:pt x="1233343" y="731090"/>
                </a:cubicBezTo>
                <a:lnTo>
                  <a:pt x="1242259" y="1088710"/>
                </a:lnTo>
                <a:cubicBezTo>
                  <a:pt x="1242920" y="1119750"/>
                  <a:pt x="1247047" y="1142535"/>
                  <a:pt x="1254642" y="1157064"/>
                </a:cubicBezTo>
                <a:cubicBezTo>
                  <a:pt x="1262237" y="1171593"/>
                  <a:pt x="1279903" y="1189755"/>
                  <a:pt x="1307641" y="1211549"/>
                </a:cubicBezTo>
                <a:cubicBezTo>
                  <a:pt x="1326794" y="1226739"/>
                  <a:pt x="1336370" y="1244901"/>
                  <a:pt x="1336370" y="1266034"/>
                </a:cubicBezTo>
                <a:cubicBezTo>
                  <a:pt x="1336370" y="1337360"/>
                  <a:pt x="1228720" y="1373023"/>
                  <a:pt x="1013422" y="1373023"/>
                </a:cubicBezTo>
                <a:cubicBezTo>
                  <a:pt x="821899" y="1373023"/>
                  <a:pt x="726137" y="1339672"/>
                  <a:pt x="726137" y="1272969"/>
                </a:cubicBezTo>
                <a:cubicBezTo>
                  <a:pt x="726137" y="1261741"/>
                  <a:pt x="727788" y="1253156"/>
                  <a:pt x="731090" y="1247212"/>
                </a:cubicBezTo>
                <a:cubicBezTo>
                  <a:pt x="734392" y="1241268"/>
                  <a:pt x="745950" y="1225418"/>
                  <a:pt x="765763" y="1199661"/>
                </a:cubicBezTo>
                <a:cubicBezTo>
                  <a:pt x="793500" y="1163338"/>
                  <a:pt x="807369" y="1072530"/>
                  <a:pt x="807369" y="927236"/>
                </a:cubicBezTo>
                <a:cubicBezTo>
                  <a:pt x="807369" y="839400"/>
                  <a:pt x="799114" y="775338"/>
                  <a:pt x="782603" y="735052"/>
                </a:cubicBezTo>
                <a:cubicBezTo>
                  <a:pt x="760809" y="680237"/>
                  <a:pt x="721844" y="652830"/>
                  <a:pt x="665708" y="652830"/>
                </a:cubicBezTo>
                <a:cubicBezTo>
                  <a:pt x="625422" y="652830"/>
                  <a:pt x="595703" y="667359"/>
                  <a:pt x="576551" y="696418"/>
                </a:cubicBezTo>
                <a:cubicBezTo>
                  <a:pt x="562682" y="717551"/>
                  <a:pt x="555747" y="757177"/>
                  <a:pt x="555747" y="815294"/>
                </a:cubicBezTo>
                <a:lnTo>
                  <a:pt x="555747" y="1006487"/>
                </a:lnTo>
                <a:cubicBezTo>
                  <a:pt x="560370" y="1091021"/>
                  <a:pt x="564333" y="1138902"/>
                  <a:pt x="567635" y="1150129"/>
                </a:cubicBezTo>
                <a:cubicBezTo>
                  <a:pt x="570937" y="1161357"/>
                  <a:pt x="586127" y="1182160"/>
                  <a:pt x="613204" y="1212540"/>
                </a:cubicBezTo>
                <a:cubicBezTo>
                  <a:pt x="625752" y="1226409"/>
                  <a:pt x="632027" y="1242589"/>
                  <a:pt x="632027" y="1261081"/>
                </a:cubicBezTo>
                <a:cubicBezTo>
                  <a:pt x="632027" y="1335709"/>
                  <a:pt x="534944" y="1373023"/>
                  <a:pt x="340779" y="1373023"/>
                </a:cubicBezTo>
                <a:cubicBezTo>
                  <a:pt x="113593" y="1373023"/>
                  <a:pt x="0" y="1334388"/>
                  <a:pt x="0" y="1257118"/>
                </a:cubicBezTo>
                <a:cubicBezTo>
                  <a:pt x="0" y="1239287"/>
                  <a:pt x="3632" y="1225583"/>
                  <a:pt x="10897" y="1216007"/>
                </a:cubicBezTo>
                <a:cubicBezTo>
                  <a:pt x="18162" y="1206431"/>
                  <a:pt x="35993" y="1191736"/>
                  <a:pt x="64391" y="1171923"/>
                </a:cubicBezTo>
                <a:cubicBezTo>
                  <a:pt x="89487" y="1154092"/>
                  <a:pt x="106824" y="1106046"/>
                  <a:pt x="116400" y="1027786"/>
                </a:cubicBezTo>
                <a:cubicBezTo>
                  <a:pt x="125976" y="949525"/>
                  <a:pt x="130764" y="819917"/>
                  <a:pt x="130764" y="638961"/>
                </a:cubicBezTo>
                <a:cubicBezTo>
                  <a:pt x="130764" y="496969"/>
                  <a:pt x="126801" y="398566"/>
                  <a:pt x="118876" y="343751"/>
                </a:cubicBezTo>
                <a:cubicBezTo>
                  <a:pt x="116235" y="323278"/>
                  <a:pt x="111447" y="308253"/>
                  <a:pt x="104512" y="298677"/>
                </a:cubicBezTo>
                <a:cubicBezTo>
                  <a:pt x="97578" y="289101"/>
                  <a:pt x="84534" y="279359"/>
                  <a:pt x="65382" y="269453"/>
                </a:cubicBezTo>
                <a:cubicBezTo>
                  <a:pt x="24436" y="248319"/>
                  <a:pt x="3963" y="223884"/>
                  <a:pt x="3963" y="196146"/>
                </a:cubicBezTo>
                <a:cubicBezTo>
                  <a:pt x="3963" y="163125"/>
                  <a:pt x="19482" y="136377"/>
                  <a:pt x="50522" y="115904"/>
                </a:cubicBezTo>
                <a:cubicBezTo>
                  <a:pt x="81562" y="95431"/>
                  <a:pt x="141001" y="73307"/>
                  <a:pt x="228837" y="49531"/>
                </a:cubicBezTo>
                <a:cubicBezTo>
                  <a:pt x="347714" y="16510"/>
                  <a:pt x="442485" y="0"/>
                  <a:pt x="51315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02EEE82-8903-5277-7CBD-82BF80D109AC}"/>
              </a:ext>
            </a:extLst>
          </p:cNvPr>
          <p:cNvSpPr txBox="1"/>
          <p:nvPr/>
        </p:nvSpPr>
        <p:spPr>
          <a:xfrm>
            <a:off x="6147209" y="908025"/>
            <a:ext cx="701371" cy="1373023"/>
          </a:xfrm>
          <a:custGeom>
            <a:avLst/>
            <a:gdLst/>
            <a:ahLst/>
            <a:cxnLst/>
            <a:rect l="l" t="t" r="r" b="b"/>
            <a:pathLst>
              <a:path w="701371" h="1373023">
                <a:moveTo>
                  <a:pt x="530982" y="0"/>
                </a:moveTo>
                <a:cubicBezTo>
                  <a:pt x="583155" y="0"/>
                  <a:pt x="609242" y="32360"/>
                  <a:pt x="609242" y="97082"/>
                </a:cubicBezTo>
                <a:cubicBezTo>
                  <a:pt x="609242" y="118216"/>
                  <a:pt x="605940" y="166757"/>
                  <a:pt x="599336" y="242706"/>
                </a:cubicBezTo>
                <a:cubicBezTo>
                  <a:pt x="590750" y="360922"/>
                  <a:pt x="585797" y="469231"/>
                  <a:pt x="584476" y="567635"/>
                </a:cubicBezTo>
                <a:lnTo>
                  <a:pt x="584476" y="885629"/>
                </a:lnTo>
                <a:cubicBezTo>
                  <a:pt x="584476" y="1026300"/>
                  <a:pt x="586622" y="1108192"/>
                  <a:pt x="590915" y="1131307"/>
                </a:cubicBezTo>
                <a:cubicBezTo>
                  <a:pt x="595208" y="1154422"/>
                  <a:pt x="611553" y="1172254"/>
                  <a:pt x="639952" y="1184802"/>
                </a:cubicBezTo>
                <a:cubicBezTo>
                  <a:pt x="664387" y="1195369"/>
                  <a:pt x="680733" y="1205275"/>
                  <a:pt x="688988" y="1214521"/>
                </a:cubicBezTo>
                <a:cubicBezTo>
                  <a:pt x="697244" y="1223767"/>
                  <a:pt x="701371" y="1236975"/>
                  <a:pt x="701371" y="1254146"/>
                </a:cubicBezTo>
                <a:cubicBezTo>
                  <a:pt x="701371" y="1275941"/>
                  <a:pt x="693611" y="1295753"/>
                  <a:pt x="678091" y="1313585"/>
                </a:cubicBezTo>
                <a:cubicBezTo>
                  <a:pt x="662571" y="1331416"/>
                  <a:pt x="641933" y="1343964"/>
                  <a:pt x="616176" y="1351229"/>
                </a:cubicBezTo>
                <a:cubicBezTo>
                  <a:pt x="568626" y="1365758"/>
                  <a:pt x="488384" y="1373023"/>
                  <a:pt x="375452" y="1373023"/>
                </a:cubicBezTo>
                <a:cubicBezTo>
                  <a:pt x="247990" y="1373023"/>
                  <a:pt x="158502" y="1363447"/>
                  <a:pt x="106989" y="1344294"/>
                </a:cubicBezTo>
                <a:cubicBezTo>
                  <a:pt x="83214" y="1335709"/>
                  <a:pt x="63731" y="1322335"/>
                  <a:pt x="48541" y="1304174"/>
                </a:cubicBezTo>
                <a:cubicBezTo>
                  <a:pt x="33352" y="1286012"/>
                  <a:pt x="25757" y="1267025"/>
                  <a:pt x="25757" y="1247212"/>
                </a:cubicBezTo>
                <a:cubicBezTo>
                  <a:pt x="25757" y="1231362"/>
                  <a:pt x="29885" y="1219144"/>
                  <a:pt x="38140" y="1210558"/>
                </a:cubicBezTo>
                <a:cubicBezTo>
                  <a:pt x="46395" y="1201973"/>
                  <a:pt x="64392" y="1191736"/>
                  <a:pt x="92129" y="1179849"/>
                </a:cubicBezTo>
                <a:cubicBezTo>
                  <a:pt x="117886" y="1168621"/>
                  <a:pt x="133736" y="1137912"/>
                  <a:pt x="139680" y="1087719"/>
                </a:cubicBezTo>
                <a:cubicBezTo>
                  <a:pt x="150247" y="1001864"/>
                  <a:pt x="155530" y="879686"/>
                  <a:pt x="155530" y="721184"/>
                </a:cubicBezTo>
                <a:cubicBezTo>
                  <a:pt x="155530" y="560040"/>
                  <a:pt x="150907" y="456353"/>
                  <a:pt x="141661" y="410123"/>
                </a:cubicBezTo>
                <a:cubicBezTo>
                  <a:pt x="132416" y="363894"/>
                  <a:pt x="109301" y="329552"/>
                  <a:pt x="72317" y="307097"/>
                </a:cubicBezTo>
                <a:cubicBezTo>
                  <a:pt x="44579" y="291247"/>
                  <a:pt x="25592" y="276222"/>
                  <a:pt x="15355" y="262023"/>
                </a:cubicBezTo>
                <a:cubicBezTo>
                  <a:pt x="5119" y="247824"/>
                  <a:pt x="0" y="230488"/>
                  <a:pt x="0" y="210015"/>
                </a:cubicBezTo>
                <a:cubicBezTo>
                  <a:pt x="0" y="177654"/>
                  <a:pt x="15520" y="149421"/>
                  <a:pt x="46560" y="125315"/>
                </a:cubicBezTo>
                <a:cubicBezTo>
                  <a:pt x="77600" y="101210"/>
                  <a:pt x="127132" y="78920"/>
                  <a:pt x="195156" y="58447"/>
                </a:cubicBezTo>
                <a:cubicBezTo>
                  <a:pt x="240725" y="44578"/>
                  <a:pt x="299833" y="31370"/>
                  <a:pt x="372480" y="18822"/>
                </a:cubicBezTo>
                <a:cubicBezTo>
                  <a:pt x="445126" y="6274"/>
                  <a:pt x="497960" y="0"/>
                  <a:pt x="530982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B35C294-01B3-9A91-B780-7574C1B5F3C0}"/>
              </a:ext>
            </a:extLst>
          </p:cNvPr>
          <p:cNvSpPr txBox="1"/>
          <p:nvPr/>
        </p:nvSpPr>
        <p:spPr>
          <a:xfrm>
            <a:off x="3214271" y="909015"/>
            <a:ext cx="540888" cy="310070"/>
          </a:xfrm>
          <a:custGeom>
            <a:avLst/>
            <a:gdLst/>
            <a:ahLst/>
            <a:cxnLst/>
            <a:rect l="l" t="t" r="r" b="b"/>
            <a:pathLst>
              <a:path w="540888" h="310070">
                <a:moveTo>
                  <a:pt x="353658" y="0"/>
                </a:moveTo>
                <a:cubicBezTo>
                  <a:pt x="411115" y="0"/>
                  <a:pt x="456684" y="10732"/>
                  <a:pt x="490366" y="32196"/>
                </a:cubicBezTo>
                <a:cubicBezTo>
                  <a:pt x="524047" y="53660"/>
                  <a:pt x="540888" y="82553"/>
                  <a:pt x="540888" y="118877"/>
                </a:cubicBezTo>
                <a:cubicBezTo>
                  <a:pt x="540888" y="169730"/>
                  <a:pt x="515462" y="210015"/>
                  <a:pt x="464609" y="239735"/>
                </a:cubicBezTo>
                <a:cubicBezTo>
                  <a:pt x="384037" y="286625"/>
                  <a:pt x="286625" y="310070"/>
                  <a:pt x="172371" y="310070"/>
                </a:cubicBezTo>
                <a:cubicBezTo>
                  <a:pt x="124160" y="310070"/>
                  <a:pt x="85855" y="300824"/>
                  <a:pt x="57457" y="282332"/>
                </a:cubicBezTo>
                <a:cubicBezTo>
                  <a:pt x="19153" y="258557"/>
                  <a:pt x="0" y="225535"/>
                  <a:pt x="0" y="183268"/>
                </a:cubicBezTo>
                <a:cubicBezTo>
                  <a:pt x="0" y="126472"/>
                  <a:pt x="40616" y="81893"/>
                  <a:pt x="121849" y="49532"/>
                </a:cubicBezTo>
                <a:cubicBezTo>
                  <a:pt x="204402" y="16511"/>
                  <a:pt x="281671" y="0"/>
                  <a:pt x="35365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82DD4E-B196-28B9-267F-40972B89B622}"/>
              </a:ext>
            </a:extLst>
          </p:cNvPr>
          <p:cNvSpPr txBox="1"/>
          <p:nvPr/>
        </p:nvSpPr>
        <p:spPr>
          <a:xfrm>
            <a:off x="3940534" y="909015"/>
            <a:ext cx="540888" cy="310070"/>
          </a:xfrm>
          <a:custGeom>
            <a:avLst/>
            <a:gdLst/>
            <a:ahLst/>
            <a:cxnLst/>
            <a:rect l="l" t="t" r="r" b="b"/>
            <a:pathLst>
              <a:path w="540888" h="310070">
                <a:moveTo>
                  <a:pt x="353657" y="0"/>
                </a:moveTo>
                <a:cubicBezTo>
                  <a:pt x="411114" y="0"/>
                  <a:pt x="456683" y="10732"/>
                  <a:pt x="490365" y="32196"/>
                </a:cubicBezTo>
                <a:cubicBezTo>
                  <a:pt x="524047" y="53660"/>
                  <a:pt x="540888" y="82553"/>
                  <a:pt x="540888" y="118877"/>
                </a:cubicBezTo>
                <a:cubicBezTo>
                  <a:pt x="540888" y="169730"/>
                  <a:pt x="515461" y="210015"/>
                  <a:pt x="464609" y="239735"/>
                </a:cubicBezTo>
                <a:cubicBezTo>
                  <a:pt x="384037" y="286625"/>
                  <a:pt x="286624" y="310070"/>
                  <a:pt x="172371" y="310070"/>
                </a:cubicBezTo>
                <a:cubicBezTo>
                  <a:pt x="124820" y="310070"/>
                  <a:pt x="86515" y="300824"/>
                  <a:pt x="57457" y="282332"/>
                </a:cubicBezTo>
                <a:cubicBezTo>
                  <a:pt x="19152" y="257896"/>
                  <a:pt x="0" y="224875"/>
                  <a:pt x="0" y="183268"/>
                </a:cubicBezTo>
                <a:cubicBezTo>
                  <a:pt x="0" y="126472"/>
                  <a:pt x="40616" y="81893"/>
                  <a:pt x="121848" y="49532"/>
                </a:cubicBezTo>
                <a:cubicBezTo>
                  <a:pt x="204401" y="16511"/>
                  <a:pt x="281671" y="0"/>
                  <a:pt x="353657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DE1098E-2041-406F-2D8E-8D94DEC1D84E}"/>
              </a:ext>
            </a:extLst>
          </p:cNvPr>
          <p:cNvSpPr txBox="1"/>
          <p:nvPr/>
        </p:nvSpPr>
        <p:spPr>
          <a:xfrm>
            <a:off x="4662299" y="909015"/>
            <a:ext cx="1468124" cy="1373024"/>
          </a:xfrm>
          <a:custGeom>
            <a:avLst/>
            <a:gdLst/>
            <a:ahLst/>
            <a:cxnLst/>
            <a:rect l="l" t="t" r="r" b="b"/>
            <a:pathLst>
              <a:path w="1468124" h="1373024">
                <a:moveTo>
                  <a:pt x="536926" y="0"/>
                </a:moveTo>
                <a:cubicBezTo>
                  <a:pt x="574570" y="0"/>
                  <a:pt x="592731" y="16181"/>
                  <a:pt x="591410" y="48541"/>
                </a:cubicBezTo>
                <a:lnTo>
                  <a:pt x="582495" y="358611"/>
                </a:lnTo>
                <a:cubicBezTo>
                  <a:pt x="581834" y="389651"/>
                  <a:pt x="581504" y="435220"/>
                  <a:pt x="581504" y="495319"/>
                </a:cubicBezTo>
                <a:cubicBezTo>
                  <a:pt x="581504" y="562022"/>
                  <a:pt x="582495" y="601317"/>
                  <a:pt x="584476" y="613205"/>
                </a:cubicBezTo>
                <a:cubicBezTo>
                  <a:pt x="589099" y="640282"/>
                  <a:pt x="602968" y="653821"/>
                  <a:pt x="626083" y="653821"/>
                </a:cubicBezTo>
                <a:cubicBezTo>
                  <a:pt x="645895" y="653821"/>
                  <a:pt x="676275" y="641108"/>
                  <a:pt x="717222" y="615681"/>
                </a:cubicBezTo>
                <a:cubicBezTo>
                  <a:pt x="758168" y="590255"/>
                  <a:pt x="778641" y="571268"/>
                  <a:pt x="778641" y="558720"/>
                </a:cubicBezTo>
                <a:cubicBezTo>
                  <a:pt x="778641" y="551455"/>
                  <a:pt x="771376" y="538247"/>
                  <a:pt x="756847" y="519094"/>
                </a:cubicBezTo>
                <a:cubicBezTo>
                  <a:pt x="746280" y="505225"/>
                  <a:pt x="740997" y="492017"/>
                  <a:pt x="740997" y="479469"/>
                </a:cubicBezTo>
                <a:cubicBezTo>
                  <a:pt x="740997" y="408143"/>
                  <a:pt x="828833" y="372480"/>
                  <a:pt x="1004506" y="372480"/>
                </a:cubicBezTo>
                <a:cubicBezTo>
                  <a:pt x="1095645" y="372480"/>
                  <a:pt x="1167631" y="381726"/>
                  <a:pt x="1220465" y="400218"/>
                </a:cubicBezTo>
                <a:cubicBezTo>
                  <a:pt x="1241599" y="407482"/>
                  <a:pt x="1259100" y="420030"/>
                  <a:pt x="1272969" y="437862"/>
                </a:cubicBezTo>
                <a:cubicBezTo>
                  <a:pt x="1286838" y="455693"/>
                  <a:pt x="1293772" y="474846"/>
                  <a:pt x="1293772" y="495319"/>
                </a:cubicBezTo>
                <a:cubicBezTo>
                  <a:pt x="1293772" y="525038"/>
                  <a:pt x="1279573" y="545841"/>
                  <a:pt x="1251175" y="557729"/>
                </a:cubicBezTo>
                <a:cubicBezTo>
                  <a:pt x="1245231" y="560371"/>
                  <a:pt x="1226079" y="564664"/>
                  <a:pt x="1193718" y="570607"/>
                </a:cubicBezTo>
                <a:cubicBezTo>
                  <a:pt x="1164659" y="575891"/>
                  <a:pt x="1127015" y="593887"/>
                  <a:pt x="1080785" y="624597"/>
                </a:cubicBezTo>
                <a:cubicBezTo>
                  <a:pt x="1034555" y="655307"/>
                  <a:pt x="1011441" y="677596"/>
                  <a:pt x="1011441" y="691465"/>
                </a:cubicBezTo>
                <a:cubicBezTo>
                  <a:pt x="1011441" y="700711"/>
                  <a:pt x="1039344" y="744134"/>
                  <a:pt x="1095150" y="821734"/>
                </a:cubicBezTo>
                <a:cubicBezTo>
                  <a:pt x="1150955" y="899334"/>
                  <a:pt x="1202964" y="966862"/>
                  <a:pt x="1251175" y="1024319"/>
                </a:cubicBezTo>
                <a:cubicBezTo>
                  <a:pt x="1282215" y="1061963"/>
                  <a:pt x="1306486" y="1088380"/>
                  <a:pt x="1323987" y="1103570"/>
                </a:cubicBezTo>
                <a:cubicBezTo>
                  <a:pt x="1341488" y="1118760"/>
                  <a:pt x="1365759" y="1134940"/>
                  <a:pt x="1396799" y="1152111"/>
                </a:cubicBezTo>
                <a:cubicBezTo>
                  <a:pt x="1444349" y="1177868"/>
                  <a:pt x="1468124" y="1207257"/>
                  <a:pt x="1468124" y="1240278"/>
                </a:cubicBezTo>
                <a:cubicBezTo>
                  <a:pt x="1468124" y="1275281"/>
                  <a:pt x="1453100" y="1302688"/>
                  <a:pt x="1423050" y="1322501"/>
                </a:cubicBezTo>
                <a:cubicBezTo>
                  <a:pt x="1393001" y="1342314"/>
                  <a:pt x="1351890" y="1352220"/>
                  <a:pt x="1299716" y="1352220"/>
                </a:cubicBezTo>
                <a:lnTo>
                  <a:pt x="978750" y="1352220"/>
                </a:lnTo>
                <a:cubicBezTo>
                  <a:pt x="938464" y="1351560"/>
                  <a:pt x="907094" y="1336700"/>
                  <a:pt x="884639" y="1307642"/>
                </a:cubicBezTo>
                <a:lnTo>
                  <a:pt x="720193" y="1096636"/>
                </a:lnTo>
                <a:cubicBezTo>
                  <a:pt x="676605" y="1041160"/>
                  <a:pt x="650023" y="1008139"/>
                  <a:pt x="640447" y="997572"/>
                </a:cubicBezTo>
                <a:cubicBezTo>
                  <a:pt x="630871" y="987005"/>
                  <a:pt x="622781" y="981722"/>
                  <a:pt x="616177" y="981722"/>
                </a:cubicBezTo>
                <a:cubicBezTo>
                  <a:pt x="608251" y="981722"/>
                  <a:pt x="602968" y="987666"/>
                  <a:pt x="600326" y="999553"/>
                </a:cubicBezTo>
                <a:cubicBezTo>
                  <a:pt x="597684" y="1011441"/>
                  <a:pt x="596364" y="1033895"/>
                  <a:pt x="596364" y="1066917"/>
                </a:cubicBezTo>
                <a:cubicBezTo>
                  <a:pt x="596364" y="1096636"/>
                  <a:pt x="599666" y="1118265"/>
                  <a:pt x="606270" y="1131803"/>
                </a:cubicBezTo>
                <a:cubicBezTo>
                  <a:pt x="612874" y="1145342"/>
                  <a:pt x="628064" y="1161688"/>
                  <a:pt x="651839" y="1180840"/>
                </a:cubicBezTo>
                <a:cubicBezTo>
                  <a:pt x="669010" y="1194709"/>
                  <a:pt x="677596" y="1215182"/>
                  <a:pt x="677596" y="1242259"/>
                </a:cubicBezTo>
                <a:cubicBezTo>
                  <a:pt x="677596" y="1288489"/>
                  <a:pt x="653160" y="1321841"/>
                  <a:pt x="604289" y="1342314"/>
                </a:cubicBezTo>
                <a:cubicBezTo>
                  <a:pt x="555417" y="1362787"/>
                  <a:pt x="474845" y="1373024"/>
                  <a:pt x="362573" y="1373024"/>
                </a:cubicBezTo>
                <a:cubicBezTo>
                  <a:pt x="230488" y="1373024"/>
                  <a:pt x="144633" y="1367410"/>
                  <a:pt x="105008" y="1356183"/>
                </a:cubicBezTo>
                <a:cubicBezTo>
                  <a:pt x="82553" y="1349579"/>
                  <a:pt x="63401" y="1336205"/>
                  <a:pt x="47551" y="1316062"/>
                </a:cubicBezTo>
                <a:cubicBezTo>
                  <a:pt x="31701" y="1295919"/>
                  <a:pt x="23775" y="1274620"/>
                  <a:pt x="23775" y="1252166"/>
                </a:cubicBezTo>
                <a:cubicBezTo>
                  <a:pt x="23775" y="1227070"/>
                  <a:pt x="37644" y="1205276"/>
                  <a:pt x="65382" y="1186784"/>
                </a:cubicBezTo>
                <a:cubicBezTo>
                  <a:pt x="89158" y="1171594"/>
                  <a:pt x="104347" y="1160036"/>
                  <a:pt x="110952" y="1152111"/>
                </a:cubicBezTo>
                <a:cubicBezTo>
                  <a:pt x="117556" y="1144186"/>
                  <a:pt x="122839" y="1131638"/>
                  <a:pt x="126801" y="1114467"/>
                </a:cubicBezTo>
                <a:cubicBezTo>
                  <a:pt x="141991" y="1022008"/>
                  <a:pt x="149256" y="879356"/>
                  <a:pt x="148596" y="686512"/>
                </a:cubicBezTo>
                <a:lnTo>
                  <a:pt x="148596" y="469562"/>
                </a:lnTo>
                <a:cubicBezTo>
                  <a:pt x="148596" y="395595"/>
                  <a:pt x="144798" y="348374"/>
                  <a:pt x="137203" y="327901"/>
                </a:cubicBezTo>
                <a:cubicBezTo>
                  <a:pt x="129609" y="307428"/>
                  <a:pt x="110952" y="295210"/>
                  <a:pt x="81232" y="291248"/>
                </a:cubicBezTo>
                <a:cubicBezTo>
                  <a:pt x="27077" y="283983"/>
                  <a:pt x="0" y="261529"/>
                  <a:pt x="0" y="223884"/>
                </a:cubicBezTo>
                <a:cubicBezTo>
                  <a:pt x="0" y="198788"/>
                  <a:pt x="11888" y="176169"/>
                  <a:pt x="35663" y="156026"/>
                </a:cubicBezTo>
                <a:cubicBezTo>
                  <a:pt x="59438" y="135883"/>
                  <a:pt x="98404" y="115905"/>
                  <a:pt x="152558" y="96092"/>
                </a:cubicBezTo>
                <a:cubicBezTo>
                  <a:pt x="325589" y="32031"/>
                  <a:pt x="453712" y="0"/>
                  <a:pt x="53692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3A3FE96-D4A2-4983-232D-8FBB6F18A6C0}"/>
              </a:ext>
            </a:extLst>
          </p:cNvPr>
          <p:cNvSpPr txBox="1"/>
          <p:nvPr/>
        </p:nvSpPr>
        <p:spPr>
          <a:xfrm>
            <a:off x="3883078" y="1280504"/>
            <a:ext cx="621129" cy="1373023"/>
          </a:xfrm>
          <a:custGeom>
            <a:avLst/>
            <a:gdLst/>
            <a:ahLst/>
            <a:cxnLst/>
            <a:rect l="l" t="t" r="r" b="b"/>
            <a:pathLst>
              <a:path w="621129" h="1373023">
                <a:moveTo>
                  <a:pt x="558719" y="0"/>
                </a:moveTo>
                <a:cubicBezTo>
                  <a:pt x="581834" y="0"/>
                  <a:pt x="598015" y="5944"/>
                  <a:pt x="607261" y="17832"/>
                </a:cubicBezTo>
                <a:cubicBezTo>
                  <a:pt x="616507" y="29719"/>
                  <a:pt x="621129" y="50193"/>
                  <a:pt x="621129" y="79251"/>
                </a:cubicBezTo>
                <a:lnTo>
                  <a:pt x="621129" y="956956"/>
                </a:lnTo>
                <a:cubicBezTo>
                  <a:pt x="621129" y="1046113"/>
                  <a:pt x="614195" y="1114797"/>
                  <a:pt x="600326" y="1163008"/>
                </a:cubicBezTo>
                <a:cubicBezTo>
                  <a:pt x="586457" y="1211219"/>
                  <a:pt x="562682" y="1249524"/>
                  <a:pt x="529000" y="1277922"/>
                </a:cubicBezTo>
                <a:cubicBezTo>
                  <a:pt x="494658" y="1306321"/>
                  <a:pt x="449914" y="1329270"/>
                  <a:pt x="394769" y="1346772"/>
                </a:cubicBezTo>
                <a:cubicBezTo>
                  <a:pt x="339623" y="1364273"/>
                  <a:pt x="283652" y="1373023"/>
                  <a:pt x="226856" y="1373023"/>
                </a:cubicBezTo>
                <a:cubicBezTo>
                  <a:pt x="162134" y="1373023"/>
                  <a:pt x="108145" y="1360145"/>
                  <a:pt x="64887" y="1334389"/>
                </a:cubicBezTo>
                <a:cubicBezTo>
                  <a:pt x="21629" y="1308632"/>
                  <a:pt x="0" y="1276601"/>
                  <a:pt x="0" y="1238297"/>
                </a:cubicBezTo>
                <a:cubicBezTo>
                  <a:pt x="0" y="1221126"/>
                  <a:pt x="6109" y="1206266"/>
                  <a:pt x="18327" y="1193718"/>
                </a:cubicBezTo>
                <a:cubicBezTo>
                  <a:pt x="30545" y="1181170"/>
                  <a:pt x="45239" y="1174896"/>
                  <a:pt x="62410" y="1174896"/>
                </a:cubicBezTo>
                <a:cubicBezTo>
                  <a:pt x="70335" y="1174896"/>
                  <a:pt x="80902" y="1175887"/>
                  <a:pt x="94110" y="1177868"/>
                </a:cubicBezTo>
                <a:cubicBezTo>
                  <a:pt x="107319" y="1179849"/>
                  <a:pt x="115574" y="1180840"/>
                  <a:pt x="118876" y="1180840"/>
                </a:cubicBezTo>
                <a:cubicBezTo>
                  <a:pt x="130764" y="1180840"/>
                  <a:pt x="141496" y="1175226"/>
                  <a:pt x="151072" y="1163999"/>
                </a:cubicBezTo>
                <a:cubicBezTo>
                  <a:pt x="160648" y="1152772"/>
                  <a:pt x="165436" y="1140224"/>
                  <a:pt x="165436" y="1126355"/>
                </a:cubicBezTo>
                <a:cubicBezTo>
                  <a:pt x="165436" y="1119751"/>
                  <a:pt x="164446" y="1110505"/>
                  <a:pt x="162464" y="1098617"/>
                </a:cubicBezTo>
                <a:cubicBezTo>
                  <a:pt x="157841" y="1074181"/>
                  <a:pt x="155530" y="1051397"/>
                  <a:pt x="155530" y="1030263"/>
                </a:cubicBezTo>
                <a:lnTo>
                  <a:pt x="155530" y="401208"/>
                </a:lnTo>
                <a:cubicBezTo>
                  <a:pt x="155530" y="371489"/>
                  <a:pt x="150411" y="348374"/>
                  <a:pt x="140175" y="331864"/>
                </a:cubicBezTo>
                <a:cubicBezTo>
                  <a:pt x="129939" y="315353"/>
                  <a:pt x="112272" y="302145"/>
                  <a:pt x="87176" y="292238"/>
                </a:cubicBezTo>
                <a:cubicBezTo>
                  <a:pt x="49532" y="277048"/>
                  <a:pt x="30709" y="254264"/>
                  <a:pt x="30709" y="223884"/>
                </a:cubicBezTo>
                <a:cubicBezTo>
                  <a:pt x="30709" y="188882"/>
                  <a:pt x="45899" y="158667"/>
                  <a:pt x="76279" y="133241"/>
                </a:cubicBezTo>
                <a:cubicBezTo>
                  <a:pt x="106659" y="107815"/>
                  <a:pt x="156190" y="84204"/>
                  <a:pt x="224875" y="62410"/>
                </a:cubicBezTo>
                <a:cubicBezTo>
                  <a:pt x="273746" y="47221"/>
                  <a:pt x="333184" y="33021"/>
                  <a:pt x="403189" y="19813"/>
                </a:cubicBezTo>
                <a:cubicBezTo>
                  <a:pt x="473194" y="6605"/>
                  <a:pt x="525037" y="0"/>
                  <a:pt x="558719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5B235B4-9B6F-F0FE-FFE7-1210994CE695}"/>
              </a:ext>
            </a:extLst>
          </p:cNvPr>
          <p:cNvSpPr txBox="1"/>
          <p:nvPr/>
        </p:nvSpPr>
        <p:spPr>
          <a:xfrm>
            <a:off x="8843774" y="1280504"/>
            <a:ext cx="1321510" cy="1001535"/>
          </a:xfrm>
          <a:custGeom>
            <a:avLst/>
            <a:gdLst/>
            <a:ahLst/>
            <a:cxnLst/>
            <a:rect l="l" t="t" r="r" b="b"/>
            <a:pathLst>
              <a:path w="1321510" h="1001535">
                <a:moveTo>
                  <a:pt x="887610" y="0"/>
                </a:moveTo>
                <a:cubicBezTo>
                  <a:pt x="970824" y="0"/>
                  <a:pt x="1042150" y="21794"/>
                  <a:pt x="1101588" y="65382"/>
                </a:cubicBezTo>
                <a:cubicBezTo>
                  <a:pt x="1143196" y="96422"/>
                  <a:pt x="1172254" y="132911"/>
                  <a:pt x="1188764" y="174848"/>
                </a:cubicBezTo>
                <a:cubicBezTo>
                  <a:pt x="1205275" y="216785"/>
                  <a:pt x="1215512" y="278369"/>
                  <a:pt x="1219474" y="359602"/>
                </a:cubicBezTo>
                <a:lnTo>
                  <a:pt x="1233344" y="708306"/>
                </a:lnTo>
                <a:cubicBezTo>
                  <a:pt x="1234664" y="734723"/>
                  <a:pt x="1238792" y="754205"/>
                  <a:pt x="1245726" y="766753"/>
                </a:cubicBezTo>
                <a:cubicBezTo>
                  <a:pt x="1252661" y="779302"/>
                  <a:pt x="1272969" y="803407"/>
                  <a:pt x="1306651" y="839070"/>
                </a:cubicBezTo>
                <a:cubicBezTo>
                  <a:pt x="1316557" y="849637"/>
                  <a:pt x="1321510" y="864496"/>
                  <a:pt x="1321510" y="883649"/>
                </a:cubicBezTo>
                <a:cubicBezTo>
                  <a:pt x="1321510" y="927237"/>
                  <a:pt x="1295423" y="957616"/>
                  <a:pt x="1243250" y="974787"/>
                </a:cubicBezTo>
                <a:cubicBezTo>
                  <a:pt x="1191076" y="991958"/>
                  <a:pt x="1097956" y="1000544"/>
                  <a:pt x="963890" y="1000544"/>
                </a:cubicBezTo>
                <a:cubicBezTo>
                  <a:pt x="872751" y="1000544"/>
                  <a:pt x="808360" y="992619"/>
                  <a:pt x="770716" y="976769"/>
                </a:cubicBezTo>
                <a:cubicBezTo>
                  <a:pt x="731750" y="960258"/>
                  <a:pt x="712268" y="933511"/>
                  <a:pt x="712268" y="896527"/>
                </a:cubicBezTo>
                <a:cubicBezTo>
                  <a:pt x="712268" y="883319"/>
                  <a:pt x="714249" y="873577"/>
                  <a:pt x="718212" y="867303"/>
                </a:cubicBezTo>
                <a:cubicBezTo>
                  <a:pt x="722174" y="861029"/>
                  <a:pt x="735382" y="845674"/>
                  <a:pt x="757837" y="821239"/>
                </a:cubicBezTo>
                <a:cubicBezTo>
                  <a:pt x="784254" y="793501"/>
                  <a:pt x="797462" y="701041"/>
                  <a:pt x="797462" y="543860"/>
                </a:cubicBezTo>
                <a:cubicBezTo>
                  <a:pt x="797462" y="452721"/>
                  <a:pt x="786896" y="385358"/>
                  <a:pt x="765762" y="341770"/>
                </a:cubicBezTo>
                <a:cubicBezTo>
                  <a:pt x="748591" y="306768"/>
                  <a:pt x="716890" y="289266"/>
                  <a:pt x="670661" y="289266"/>
                </a:cubicBezTo>
                <a:cubicBezTo>
                  <a:pt x="626412" y="289266"/>
                  <a:pt x="596033" y="303465"/>
                  <a:pt x="579522" y="331864"/>
                </a:cubicBezTo>
                <a:cubicBezTo>
                  <a:pt x="563012" y="360262"/>
                  <a:pt x="554756" y="411775"/>
                  <a:pt x="554756" y="486403"/>
                </a:cubicBezTo>
                <a:lnTo>
                  <a:pt x="554756" y="682549"/>
                </a:lnTo>
                <a:cubicBezTo>
                  <a:pt x="554756" y="721514"/>
                  <a:pt x="557233" y="748262"/>
                  <a:pt x="562186" y="762791"/>
                </a:cubicBezTo>
                <a:cubicBezTo>
                  <a:pt x="567140" y="777320"/>
                  <a:pt x="583485" y="805388"/>
                  <a:pt x="611222" y="846995"/>
                </a:cubicBezTo>
                <a:cubicBezTo>
                  <a:pt x="618488" y="858883"/>
                  <a:pt x="622120" y="872422"/>
                  <a:pt x="622120" y="887611"/>
                </a:cubicBezTo>
                <a:cubicBezTo>
                  <a:pt x="622120" y="926576"/>
                  <a:pt x="595042" y="955305"/>
                  <a:pt x="540888" y="973797"/>
                </a:cubicBezTo>
                <a:cubicBezTo>
                  <a:pt x="486732" y="992289"/>
                  <a:pt x="402198" y="1001535"/>
                  <a:pt x="287284" y="1001535"/>
                </a:cubicBezTo>
                <a:cubicBezTo>
                  <a:pt x="103686" y="1001535"/>
                  <a:pt x="11887" y="963560"/>
                  <a:pt x="11887" y="887611"/>
                </a:cubicBezTo>
                <a:cubicBezTo>
                  <a:pt x="11887" y="871761"/>
                  <a:pt x="14694" y="859708"/>
                  <a:pt x="20308" y="851453"/>
                </a:cubicBezTo>
                <a:cubicBezTo>
                  <a:pt x="25921" y="843198"/>
                  <a:pt x="39295" y="831475"/>
                  <a:pt x="60428" y="816285"/>
                </a:cubicBezTo>
                <a:cubicBezTo>
                  <a:pt x="77600" y="803737"/>
                  <a:pt x="88496" y="789373"/>
                  <a:pt x="93120" y="773193"/>
                </a:cubicBezTo>
                <a:cubicBezTo>
                  <a:pt x="97742" y="757012"/>
                  <a:pt x="102035" y="717222"/>
                  <a:pt x="105998" y="653821"/>
                </a:cubicBezTo>
                <a:cubicBezTo>
                  <a:pt x="110620" y="578532"/>
                  <a:pt x="112932" y="499612"/>
                  <a:pt x="112932" y="417059"/>
                </a:cubicBezTo>
                <a:cubicBezTo>
                  <a:pt x="112932" y="371489"/>
                  <a:pt x="109465" y="341605"/>
                  <a:pt x="102530" y="327406"/>
                </a:cubicBezTo>
                <a:cubicBezTo>
                  <a:pt x="95596" y="313207"/>
                  <a:pt x="75618" y="295871"/>
                  <a:pt x="42597" y="275397"/>
                </a:cubicBezTo>
                <a:cubicBezTo>
                  <a:pt x="14198" y="257566"/>
                  <a:pt x="0" y="235772"/>
                  <a:pt x="0" y="210015"/>
                </a:cubicBezTo>
                <a:cubicBezTo>
                  <a:pt x="0" y="183598"/>
                  <a:pt x="11557" y="161969"/>
                  <a:pt x="34672" y="145129"/>
                </a:cubicBezTo>
                <a:cubicBezTo>
                  <a:pt x="57786" y="128288"/>
                  <a:pt x="105338" y="106989"/>
                  <a:pt x="177324" y="81233"/>
                </a:cubicBezTo>
                <a:cubicBezTo>
                  <a:pt x="240724" y="58778"/>
                  <a:pt x="301814" y="39791"/>
                  <a:pt x="360592" y="24271"/>
                </a:cubicBezTo>
                <a:cubicBezTo>
                  <a:pt x="419370" y="8751"/>
                  <a:pt x="459655" y="991"/>
                  <a:pt x="481449" y="991"/>
                </a:cubicBezTo>
                <a:cubicBezTo>
                  <a:pt x="501262" y="991"/>
                  <a:pt x="517938" y="8256"/>
                  <a:pt x="531476" y="22785"/>
                </a:cubicBezTo>
                <a:cubicBezTo>
                  <a:pt x="545015" y="37314"/>
                  <a:pt x="551784" y="54485"/>
                  <a:pt x="551784" y="74298"/>
                </a:cubicBezTo>
                <a:cubicBezTo>
                  <a:pt x="551784" y="76279"/>
                  <a:pt x="551454" y="84535"/>
                  <a:pt x="550794" y="99064"/>
                </a:cubicBezTo>
                <a:cubicBezTo>
                  <a:pt x="550134" y="104347"/>
                  <a:pt x="549803" y="108970"/>
                  <a:pt x="549803" y="112933"/>
                </a:cubicBezTo>
                <a:cubicBezTo>
                  <a:pt x="549803" y="144633"/>
                  <a:pt x="563012" y="160483"/>
                  <a:pt x="589428" y="160483"/>
                </a:cubicBezTo>
                <a:cubicBezTo>
                  <a:pt x="605279" y="160483"/>
                  <a:pt x="622120" y="147935"/>
                  <a:pt x="639951" y="122839"/>
                </a:cubicBezTo>
                <a:cubicBezTo>
                  <a:pt x="696748" y="40947"/>
                  <a:pt x="779301" y="0"/>
                  <a:pt x="88761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FC0682E-7459-8CC5-9014-1B8A80035054}"/>
              </a:ext>
            </a:extLst>
          </p:cNvPr>
          <p:cNvSpPr txBox="1"/>
          <p:nvPr/>
        </p:nvSpPr>
        <p:spPr>
          <a:xfrm>
            <a:off x="3195450" y="1281495"/>
            <a:ext cx="682549" cy="999553"/>
          </a:xfrm>
          <a:custGeom>
            <a:avLst/>
            <a:gdLst/>
            <a:ahLst/>
            <a:cxnLst/>
            <a:rect l="l" t="t" r="r" b="b"/>
            <a:pathLst>
              <a:path w="682549" h="999553">
                <a:moveTo>
                  <a:pt x="514141" y="0"/>
                </a:moveTo>
                <a:cubicBezTo>
                  <a:pt x="550464" y="0"/>
                  <a:pt x="568626" y="20473"/>
                  <a:pt x="568626" y="61419"/>
                </a:cubicBezTo>
                <a:lnTo>
                  <a:pt x="568626" y="636980"/>
                </a:lnTo>
                <a:cubicBezTo>
                  <a:pt x="568626" y="682549"/>
                  <a:pt x="572754" y="715900"/>
                  <a:pt x="581009" y="737034"/>
                </a:cubicBezTo>
                <a:cubicBezTo>
                  <a:pt x="589264" y="758168"/>
                  <a:pt x="605940" y="777650"/>
                  <a:pt x="631036" y="795482"/>
                </a:cubicBezTo>
                <a:cubicBezTo>
                  <a:pt x="651509" y="810011"/>
                  <a:pt x="665213" y="822394"/>
                  <a:pt x="672147" y="832631"/>
                </a:cubicBezTo>
                <a:cubicBezTo>
                  <a:pt x="679082" y="842867"/>
                  <a:pt x="682549" y="855911"/>
                  <a:pt x="682549" y="871761"/>
                </a:cubicBezTo>
                <a:cubicBezTo>
                  <a:pt x="682549" y="956956"/>
                  <a:pt x="574570" y="999553"/>
                  <a:pt x="358611" y="999553"/>
                </a:cubicBezTo>
                <a:cubicBezTo>
                  <a:pt x="242376" y="999553"/>
                  <a:pt x="150247" y="990307"/>
                  <a:pt x="82223" y="971815"/>
                </a:cubicBezTo>
                <a:cubicBezTo>
                  <a:pt x="59108" y="965211"/>
                  <a:pt x="40451" y="953653"/>
                  <a:pt x="26252" y="937143"/>
                </a:cubicBezTo>
                <a:cubicBezTo>
                  <a:pt x="12053" y="920632"/>
                  <a:pt x="4953" y="901810"/>
                  <a:pt x="4953" y="880676"/>
                </a:cubicBezTo>
                <a:cubicBezTo>
                  <a:pt x="4953" y="862845"/>
                  <a:pt x="8586" y="848976"/>
                  <a:pt x="15850" y="839070"/>
                </a:cubicBezTo>
                <a:cubicBezTo>
                  <a:pt x="23115" y="829163"/>
                  <a:pt x="41607" y="813313"/>
                  <a:pt x="71326" y="791519"/>
                </a:cubicBezTo>
                <a:cubicBezTo>
                  <a:pt x="91799" y="776329"/>
                  <a:pt x="106329" y="751563"/>
                  <a:pt x="114914" y="717221"/>
                </a:cubicBezTo>
                <a:cubicBezTo>
                  <a:pt x="123500" y="682879"/>
                  <a:pt x="127792" y="631696"/>
                  <a:pt x="127792" y="563672"/>
                </a:cubicBezTo>
                <a:cubicBezTo>
                  <a:pt x="127792" y="541878"/>
                  <a:pt x="126306" y="501097"/>
                  <a:pt x="123334" y="441329"/>
                </a:cubicBezTo>
                <a:cubicBezTo>
                  <a:pt x="120363" y="381560"/>
                  <a:pt x="118216" y="346723"/>
                  <a:pt x="116895" y="336817"/>
                </a:cubicBezTo>
                <a:cubicBezTo>
                  <a:pt x="112933" y="309739"/>
                  <a:pt x="94441" y="288936"/>
                  <a:pt x="61420" y="274406"/>
                </a:cubicBezTo>
                <a:cubicBezTo>
                  <a:pt x="20473" y="256575"/>
                  <a:pt x="0" y="230158"/>
                  <a:pt x="0" y="195155"/>
                </a:cubicBezTo>
                <a:cubicBezTo>
                  <a:pt x="0" y="153549"/>
                  <a:pt x="26747" y="122509"/>
                  <a:pt x="80242" y="102036"/>
                </a:cubicBezTo>
                <a:cubicBezTo>
                  <a:pt x="154209" y="73637"/>
                  <a:pt x="233460" y="49532"/>
                  <a:pt x="317995" y="29719"/>
                </a:cubicBezTo>
                <a:cubicBezTo>
                  <a:pt x="402529" y="9906"/>
                  <a:pt x="467911" y="0"/>
                  <a:pt x="514141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A8000D-325D-DAA5-6397-04DCC4701578}"/>
              </a:ext>
            </a:extLst>
          </p:cNvPr>
          <p:cNvSpPr txBox="1"/>
          <p:nvPr/>
        </p:nvSpPr>
        <p:spPr>
          <a:xfrm>
            <a:off x="6891149" y="1281495"/>
            <a:ext cx="1915892" cy="1000544"/>
          </a:xfrm>
          <a:custGeom>
            <a:avLst/>
            <a:gdLst/>
            <a:ahLst/>
            <a:cxnLst/>
            <a:rect l="l" t="t" r="r" b="b"/>
            <a:pathLst>
              <a:path w="1915892" h="1000544">
                <a:moveTo>
                  <a:pt x="498290" y="0"/>
                </a:moveTo>
                <a:cubicBezTo>
                  <a:pt x="535934" y="0"/>
                  <a:pt x="554757" y="26747"/>
                  <a:pt x="554757" y="80242"/>
                </a:cubicBezTo>
                <a:cubicBezTo>
                  <a:pt x="554757" y="80902"/>
                  <a:pt x="554757" y="86516"/>
                  <a:pt x="554757" y="97082"/>
                </a:cubicBezTo>
                <a:cubicBezTo>
                  <a:pt x="554096" y="107649"/>
                  <a:pt x="553766" y="116235"/>
                  <a:pt x="553766" y="122839"/>
                </a:cubicBezTo>
                <a:cubicBezTo>
                  <a:pt x="553766" y="158502"/>
                  <a:pt x="564333" y="176333"/>
                  <a:pt x="585466" y="176333"/>
                </a:cubicBezTo>
                <a:cubicBezTo>
                  <a:pt x="596694" y="176333"/>
                  <a:pt x="614195" y="162134"/>
                  <a:pt x="637970" y="133736"/>
                </a:cubicBezTo>
                <a:cubicBezTo>
                  <a:pt x="673633" y="92790"/>
                  <a:pt x="718542" y="60264"/>
                  <a:pt x="772697" y="36158"/>
                </a:cubicBezTo>
                <a:cubicBezTo>
                  <a:pt x="826852" y="12053"/>
                  <a:pt x="882327" y="0"/>
                  <a:pt x="939124" y="0"/>
                </a:cubicBezTo>
                <a:cubicBezTo>
                  <a:pt x="1049415" y="0"/>
                  <a:pt x="1126024" y="40286"/>
                  <a:pt x="1168952" y="120858"/>
                </a:cubicBezTo>
                <a:cubicBezTo>
                  <a:pt x="1185462" y="150577"/>
                  <a:pt x="1199001" y="165436"/>
                  <a:pt x="1209568" y="165436"/>
                </a:cubicBezTo>
                <a:cubicBezTo>
                  <a:pt x="1216832" y="165436"/>
                  <a:pt x="1234004" y="152228"/>
                  <a:pt x="1261081" y="125811"/>
                </a:cubicBezTo>
                <a:cubicBezTo>
                  <a:pt x="1346936" y="41937"/>
                  <a:pt x="1444349" y="0"/>
                  <a:pt x="1553319" y="0"/>
                </a:cubicBezTo>
                <a:cubicBezTo>
                  <a:pt x="1638513" y="0"/>
                  <a:pt x="1708189" y="23445"/>
                  <a:pt x="1762343" y="70335"/>
                </a:cubicBezTo>
                <a:cubicBezTo>
                  <a:pt x="1819139" y="119207"/>
                  <a:pt x="1847538" y="192514"/>
                  <a:pt x="1847538" y="290257"/>
                </a:cubicBezTo>
                <a:cubicBezTo>
                  <a:pt x="1847538" y="311390"/>
                  <a:pt x="1846877" y="347053"/>
                  <a:pt x="1845557" y="397245"/>
                </a:cubicBezTo>
                <a:cubicBezTo>
                  <a:pt x="1844236" y="414416"/>
                  <a:pt x="1843575" y="466260"/>
                  <a:pt x="1843575" y="552775"/>
                </a:cubicBezTo>
                <a:cubicBezTo>
                  <a:pt x="1843575" y="608251"/>
                  <a:pt x="1843245" y="647216"/>
                  <a:pt x="1842585" y="669671"/>
                </a:cubicBezTo>
                <a:cubicBezTo>
                  <a:pt x="1841925" y="683540"/>
                  <a:pt x="1841594" y="693446"/>
                  <a:pt x="1841594" y="699390"/>
                </a:cubicBezTo>
                <a:cubicBezTo>
                  <a:pt x="1841594" y="741657"/>
                  <a:pt x="1854803" y="778641"/>
                  <a:pt x="1881219" y="810341"/>
                </a:cubicBezTo>
                <a:cubicBezTo>
                  <a:pt x="1897070" y="829494"/>
                  <a:pt x="1906811" y="842207"/>
                  <a:pt x="1910443" y="848481"/>
                </a:cubicBezTo>
                <a:cubicBezTo>
                  <a:pt x="1914075" y="854755"/>
                  <a:pt x="1915892" y="863175"/>
                  <a:pt x="1915892" y="873742"/>
                </a:cubicBezTo>
                <a:cubicBezTo>
                  <a:pt x="1915892" y="958276"/>
                  <a:pt x="1816498" y="1000544"/>
                  <a:pt x="1617710" y="1000544"/>
                </a:cubicBezTo>
                <a:cubicBezTo>
                  <a:pt x="1529873" y="1000544"/>
                  <a:pt x="1459043" y="989977"/>
                  <a:pt x="1405219" y="968843"/>
                </a:cubicBezTo>
                <a:cubicBezTo>
                  <a:pt x="1351394" y="947710"/>
                  <a:pt x="1324482" y="919972"/>
                  <a:pt x="1324482" y="885630"/>
                </a:cubicBezTo>
                <a:cubicBezTo>
                  <a:pt x="1324482" y="872421"/>
                  <a:pt x="1326298" y="862350"/>
                  <a:pt x="1329930" y="855415"/>
                </a:cubicBezTo>
                <a:cubicBezTo>
                  <a:pt x="1333563" y="848481"/>
                  <a:pt x="1346276" y="830154"/>
                  <a:pt x="1368070" y="800435"/>
                </a:cubicBezTo>
                <a:cubicBezTo>
                  <a:pt x="1388543" y="773357"/>
                  <a:pt x="1398779" y="683209"/>
                  <a:pt x="1398779" y="529991"/>
                </a:cubicBezTo>
                <a:cubicBezTo>
                  <a:pt x="1398779" y="440833"/>
                  <a:pt x="1392505" y="378754"/>
                  <a:pt x="1379957" y="343751"/>
                </a:cubicBezTo>
                <a:cubicBezTo>
                  <a:pt x="1365428" y="302144"/>
                  <a:pt x="1336369" y="281341"/>
                  <a:pt x="1292781" y="281341"/>
                </a:cubicBezTo>
                <a:cubicBezTo>
                  <a:pt x="1270987" y="281341"/>
                  <a:pt x="1251670" y="288110"/>
                  <a:pt x="1234829" y="301649"/>
                </a:cubicBezTo>
                <a:cubicBezTo>
                  <a:pt x="1217988" y="315188"/>
                  <a:pt x="1206926" y="332194"/>
                  <a:pt x="1201643" y="352667"/>
                </a:cubicBezTo>
                <a:cubicBezTo>
                  <a:pt x="1195699" y="376442"/>
                  <a:pt x="1192397" y="439843"/>
                  <a:pt x="1191736" y="542869"/>
                </a:cubicBezTo>
                <a:cubicBezTo>
                  <a:pt x="1193718" y="653820"/>
                  <a:pt x="1197185" y="721184"/>
                  <a:pt x="1202138" y="744959"/>
                </a:cubicBezTo>
                <a:cubicBezTo>
                  <a:pt x="1207091" y="768734"/>
                  <a:pt x="1223767" y="801756"/>
                  <a:pt x="1252165" y="844023"/>
                </a:cubicBezTo>
                <a:cubicBezTo>
                  <a:pt x="1258769" y="853929"/>
                  <a:pt x="1262072" y="866477"/>
                  <a:pt x="1262072" y="881667"/>
                </a:cubicBezTo>
                <a:cubicBezTo>
                  <a:pt x="1262072" y="960258"/>
                  <a:pt x="1159376" y="999553"/>
                  <a:pt x="953983" y="999553"/>
                </a:cubicBezTo>
                <a:cubicBezTo>
                  <a:pt x="830484" y="999553"/>
                  <a:pt x="747270" y="990307"/>
                  <a:pt x="704343" y="971815"/>
                </a:cubicBezTo>
                <a:cubicBezTo>
                  <a:pt x="670001" y="957286"/>
                  <a:pt x="652830" y="931529"/>
                  <a:pt x="652830" y="894545"/>
                </a:cubicBezTo>
                <a:cubicBezTo>
                  <a:pt x="652830" y="878035"/>
                  <a:pt x="654976" y="866477"/>
                  <a:pt x="659269" y="859873"/>
                </a:cubicBezTo>
                <a:cubicBezTo>
                  <a:pt x="663562" y="853269"/>
                  <a:pt x="678256" y="838079"/>
                  <a:pt x="703352" y="814304"/>
                </a:cubicBezTo>
                <a:cubicBezTo>
                  <a:pt x="717882" y="800435"/>
                  <a:pt x="727293" y="787391"/>
                  <a:pt x="731585" y="775174"/>
                </a:cubicBezTo>
                <a:cubicBezTo>
                  <a:pt x="735878" y="762956"/>
                  <a:pt x="739015" y="740666"/>
                  <a:pt x="740996" y="708305"/>
                </a:cubicBezTo>
                <a:cubicBezTo>
                  <a:pt x="745619" y="635659"/>
                  <a:pt x="747931" y="562352"/>
                  <a:pt x="747931" y="488384"/>
                </a:cubicBezTo>
                <a:cubicBezTo>
                  <a:pt x="747931" y="358941"/>
                  <a:pt x="714910" y="294219"/>
                  <a:pt x="648867" y="294219"/>
                </a:cubicBezTo>
                <a:cubicBezTo>
                  <a:pt x="599335" y="294219"/>
                  <a:pt x="569946" y="321957"/>
                  <a:pt x="560700" y="377433"/>
                </a:cubicBezTo>
                <a:cubicBezTo>
                  <a:pt x="552775" y="429606"/>
                  <a:pt x="548813" y="504234"/>
                  <a:pt x="548813" y="601317"/>
                </a:cubicBezTo>
                <a:cubicBezTo>
                  <a:pt x="548813" y="673963"/>
                  <a:pt x="550299" y="721514"/>
                  <a:pt x="553271" y="743968"/>
                </a:cubicBezTo>
                <a:cubicBezTo>
                  <a:pt x="556243" y="766423"/>
                  <a:pt x="564333" y="789868"/>
                  <a:pt x="577541" y="814304"/>
                </a:cubicBezTo>
                <a:cubicBezTo>
                  <a:pt x="593391" y="842702"/>
                  <a:pt x="601317" y="865817"/>
                  <a:pt x="601317" y="883648"/>
                </a:cubicBezTo>
                <a:cubicBezTo>
                  <a:pt x="601317" y="926576"/>
                  <a:pt x="571267" y="956295"/>
                  <a:pt x="511169" y="972806"/>
                </a:cubicBezTo>
                <a:cubicBezTo>
                  <a:pt x="445787" y="990637"/>
                  <a:pt x="373800" y="999553"/>
                  <a:pt x="295210" y="999553"/>
                </a:cubicBezTo>
                <a:cubicBezTo>
                  <a:pt x="193504" y="999553"/>
                  <a:pt x="118876" y="991463"/>
                  <a:pt x="71326" y="975282"/>
                </a:cubicBezTo>
                <a:cubicBezTo>
                  <a:pt x="23775" y="959102"/>
                  <a:pt x="0" y="933510"/>
                  <a:pt x="0" y="898508"/>
                </a:cubicBezTo>
                <a:cubicBezTo>
                  <a:pt x="0" y="885299"/>
                  <a:pt x="3137" y="874072"/>
                  <a:pt x="9411" y="864826"/>
                </a:cubicBezTo>
                <a:cubicBezTo>
                  <a:pt x="15685" y="855580"/>
                  <a:pt x="30049" y="841051"/>
                  <a:pt x="52504" y="821238"/>
                </a:cubicBezTo>
                <a:cubicBezTo>
                  <a:pt x="82223" y="794161"/>
                  <a:pt x="99394" y="756847"/>
                  <a:pt x="104017" y="709296"/>
                </a:cubicBezTo>
                <a:cubicBezTo>
                  <a:pt x="111281" y="627403"/>
                  <a:pt x="114914" y="542539"/>
                  <a:pt x="114914" y="454702"/>
                </a:cubicBezTo>
                <a:cubicBezTo>
                  <a:pt x="114914" y="391962"/>
                  <a:pt x="111777" y="348209"/>
                  <a:pt x="105503" y="323443"/>
                </a:cubicBezTo>
                <a:cubicBezTo>
                  <a:pt x="99229" y="298677"/>
                  <a:pt x="85855" y="278699"/>
                  <a:pt x="65382" y="263509"/>
                </a:cubicBezTo>
                <a:cubicBezTo>
                  <a:pt x="45569" y="248320"/>
                  <a:pt x="32856" y="236762"/>
                  <a:pt x="27242" y="228837"/>
                </a:cubicBezTo>
                <a:cubicBezTo>
                  <a:pt x="21629" y="220912"/>
                  <a:pt x="18822" y="210015"/>
                  <a:pt x="18822" y="196146"/>
                </a:cubicBezTo>
                <a:cubicBezTo>
                  <a:pt x="18822" y="151898"/>
                  <a:pt x="53494" y="116895"/>
                  <a:pt x="122839" y="91139"/>
                </a:cubicBezTo>
                <a:cubicBezTo>
                  <a:pt x="289926" y="31040"/>
                  <a:pt x="415077" y="660"/>
                  <a:pt x="49829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kumimoji="1" lang="ja-JP" altLang="en-US" sz="1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57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09B3F-4AC6-CDFC-7F89-53C80A781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ラフィックス 2" descr="花">
            <a:extLst>
              <a:ext uri="{FF2B5EF4-FFF2-40B4-BE49-F238E27FC236}">
                <a16:creationId xmlns:a16="http://schemas.microsoft.com/office/drawing/2014/main" id="{933F07D2-2B7F-4345-0EE9-9674DBBD7B9E}"/>
              </a:ext>
            </a:extLst>
          </p:cNvPr>
          <p:cNvSpPr/>
          <p:nvPr/>
        </p:nvSpPr>
        <p:spPr>
          <a:xfrm>
            <a:off x="2318036" y="1188720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FFFF0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5" name="グラフィックス 2" descr="花">
            <a:extLst>
              <a:ext uri="{FF2B5EF4-FFF2-40B4-BE49-F238E27FC236}">
                <a16:creationId xmlns:a16="http://schemas.microsoft.com/office/drawing/2014/main" id="{13EB0751-E6E0-5E17-B692-C218070D6299}"/>
              </a:ext>
            </a:extLst>
          </p:cNvPr>
          <p:cNvSpPr/>
          <p:nvPr/>
        </p:nvSpPr>
        <p:spPr>
          <a:xfrm>
            <a:off x="980029" y="2449828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FF000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6" name="グラフィックス 2" descr="花">
            <a:extLst>
              <a:ext uri="{FF2B5EF4-FFF2-40B4-BE49-F238E27FC236}">
                <a16:creationId xmlns:a16="http://schemas.microsoft.com/office/drawing/2014/main" id="{14BA8E42-C03C-D274-1EBB-622D8F496C69}"/>
              </a:ext>
            </a:extLst>
          </p:cNvPr>
          <p:cNvSpPr/>
          <p:nvPr/>
        </p:nvSpPr>
        <p:spPr>
          <a:xfrm>
            <a:off x="5297456" y="1449704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00B0F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7" name="グラフィックス 2" descr="花">
            <a:extLst>
              <a:ext uri="{FF2B5EF4-FFF2-40B4-BE49-F238E27FC236}">
                <a16:creationId xmlns:a16="http://schemas.microsoft.com/office/drawing/2014/main" id="{F971EC1D-95A5-9B1D-6F1E-63BB0F49E4C0}"/>
              </a:ext>
            </a:extLst>
          </p:cNvPr>
          <p:cNvSpPr/>
          <p:nvPr/>
        </p:nvSpPr>
        <p:spPr>
          <a:xfrm>
            <a:off x="4563681" y="3153727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00B05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8" name="グラフィックス 2" descr="花">
            <a:extLst>
              <a:ext uri="{FF2B5EF4-FFF2-40B4-BE49-F238E27FC236}">
                <a16:creationId xmlns:a16="http://schemas.microsoft.com/office/drawing/2014/main" id="{AD5BCBC6-500D-4300-1CB1-7FC861CD7B2A}"/>
              </a:ext>
            </a:extLst>
          </p:cNvPr>
          <p:cNvSpPr/>
          <p:nvPr/>
        </p:nvSpPr>
        <p:spPr>
          <a:xfrm>
            <a:off x="3257548" y="4330064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chemeClr val="bg1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9" name="グラフィックス 2" descr="花">
            <a:extLst>
              <a:ext uri="{FF2B5EF4-FFF2-40B4-BE49-F238E27FC236}">
                <a16:creationId xmlns:a16="http://schemas.microsoft.com/office/drawing/2014/main" id="{03696356-E962-EEA0-49FC-6CA2093C9FD4}"/>
              </a:ext>
            </a:extLst>
          </p:cNvPr>
          <p:cNvSpPr/>
          <p:nvPr/>
        </p:nvSpPr>
        <p:spPr>
          <a:xfrm>
            <a:off x="7147720" y="3260407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7030A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0" name="グラフィックス 2" descr="花">
            <a:extLst>
              <a:ext uri="{FF2B5EF4-FFF2-40B4-BE49-F238E27FC236}">
                <a16:creationId xmlns:a16="http://schemas.microsoft.com/office/drawing/2014/main" id="{6DE8746B-0479-5FFC-F8A8-43644099B610}"/>
              </a:ext>
            </a:extLst>
          </p:cNvPr>
          <p:cNvSpPr/>
          <p:nvPr/>
        </p:nvSpPr>
        <p:spPr>
          <a:xfrm>
            <a:off x="8455946" y="4999672"/>
            <a:ext cx="1338007" cy="1339215"/>
          </a:xfrm>
          <a:custGeom>
            <a:avLst/>
            <a:gdLst>
              <a:gd name="connsiteX0" fmla="*/ 1292796 w 1338007"/>
              <a:gd name="connsiteY0" fmla="*/ 771811 h 1339215"/>
              <a:gd name="connsiteX1" fmla="*/ 741251 w 1338007"/>
              <a:gd name="connsiteY1" fmla="*/ 1108377 h 1339215"/>
              <a:gd name="connsiteX2" fmla="*/ 737727 w 1338007"/>
              <a:gd name="connsiteY2" fmla="*/ 1115425 h 1339215"/>
              <a:gd name="connsiteX3" fmla="*/ 737727 w 1338007"/>
              <a:gd name="connsiteY3" fmla="*/ 755952 h 1339215"/>
              <a:gd name="connsiteX4" fmla="*/ 998521 w 1338007"/>
              <a:gd name="connsiteY4" fmla="*/ 17621 h 1339215"/>
              <a:gd name="connsiteX5" fmla="*/ 938609 w 1338007"/>
              <a:gd name="connsiteY5" fmla="*/ 17621 h 1339215"/>
              <a:gd name="connsiteX6" fmla="*/ 818784 w 1338007"/>
              <a:gd name="connsiteY6" fmla="*/ 220266 h 1339215"/>
              <a:gd name="connsiteX7" fmla="*/ 698960 w 1338007"/>
              <a:gd name="connsiteY7" fmla="*/ 17621 h 1339215"/>
              <a:gd name="connsiteX8" fmla="*/ 669004 w 1338007"/>
              <a:gd name="connsiteY8" fmla="*/ 0 h 1339215"/>
              <a:gd name="connsiteX9" fmla="*/ 639048 w 1338007"/>
              <a:gd name="connsiteY9" fmla="*/ 17621 h 1339215"/>
              <a:gd name="connsiteX10" fmla="*/ 519223 w 1338007"/>
              <a:gd name="connsiteY10" fmla="*/ 220266 h 1339215"/>
              <a:gd name="connsiteX11" fmla="*/ 399399 w 1338007"/>
              <a:gd name="connsiteY11" fmla="*/ 17621 h 1339215"/>
              <a:gd name="connsiteX12" fmla="*/ 339486 w 1338007"/>
              <a:gd name="connsiteY12" fmla="*/ 17621 h 1339215"/>
              <a:gd name="connsiteX13" fmla="*/ 598519 w 1338007"/>
              <a:gd name="connsiteY13" fmla="*/ 755952 h 1339215"/>
              <a:gd name="connsiteX14" fmla="*/ 598519 w 1338007"/>
              <a:gd name="connsiteY14" fmla="*/ 1113663 h 1339215"/>
              <a:gd name="connsiteX15" fmla="*/ 596757 w 1338007"/>
              <a:gd name="connsiteY15" fmla="*/ 1110139 h 1339215"/>
              <a:gd name="connsiteX16" fmla="*/ 45212 w 1338007"/>
              <a:gd name="connsiteY16" fmla="*/ 773573 h 1339215"/>
              <a:gd name="connsiteX17" fmla="*/ 9969 w 1338007"/>
              <a:gd name="connsiteY17" fmla="*/ 831723 h 1339215"/>
              <a:gd name="connsiteX18" fmla="*/ 210851 w 1338007"/>
              <a:gd name="connsiteY18" fmla="*/ 1207056 h 1339215"/>
              <a:gd name="connsiteX19" fmla="*/ 210851 w 1338007"/>
              <a:gd name="connsiteY19" fmla="*/ 1207056 h 1339215"/>
              <a:gd name="connsiteX20" fmla="*/ 369443 w 1338007"/>
              <a:gd name="connsiteY20" fmla="*/ 1339215 h 1339215"/>
              <a:gd name="connsiteX21" fmla="*/ 968565 w 1338007"/>
              <a:gd name="connsiteY21" fmla="*/ 1339215 h 1339215"/>
              <a:gd name="connsiteX22" fmla="*/ 1127156 w 1338007"/>
              <a:gd name="connsiteY22" fmla="*/ 1207056 h 1339215"/>
              <a:gd name="connsiteX23" fmla="*/ 1127156 w 1338007"/>
              <a:gd name="connsiteY23" fmla="*/ 1207056 h 1339215"/>
              <a:gd name="connsiteX24" fmla="*/ 1328039 w 1338007"/>
              <a:gd name="connsiteY24" fmla="*/ 831723 h 1339215"/>
              <a:gd name="connsiteX25" fmla="*/ 1292796 w 1338007"/>
              <a:gd name="connsiteY25" fmla="*/ 771811 h 133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38007" h="1339215">
                <a:moveTo>
                  <a:pt x="1292796" y="771811"/>
                </a:moveTo>
                <a:cubicBezTo>
                  <a:pt x="1123632" y="819388"/>
                  <a:pt x="843454" y="925116"/>
                  <a:pt x="741251" y="1108377"/>
                </a:cubicBezTo>
                <a:cubicBezTo>
                  <a:pt x="739489" y="1110139"/>
                  <a:pt x="739489" y="1113663"/>
                  <a:pt x="737727" y="1115425"/>
                </a:cubicBezTo>
                <a:lnTo>
                  <a:pt x="737727" y="755952"/>
                </a:lnTo>
                <a:cubicBezTo>
                  <a:pt x="1294558" y="703088"/>
                  <a:pt x="998521" y="17621"/>
                  <a:pt x="998521" y="17621"/>
                </a:cubicBezTo>
                <a:cubicBezTo>
                  <a:pt x="984424" y="-5286"/>
                  <a:pt x="950944" y="-5286"/>
                  <a:pt x="938609" y="17621"/>
                </a:cubicBezTo>
                <a:lnTo>
                  <a:pt x="818784" y="220266"/>
                </a:lnTo>
                <a:lnTo>
                  <a:pt x="698960" y="17621"/>
                </a:lnTo>
                <a:cubicBezTo>
                  <a:pt x="691911" y="5286"/>
                  <a:pt x="679577" y="0"/>
                  <a:pt x="669004" y="0"/>
                </a:cubicBezTo>
                <a:cubicBezTo>
                  <a:pt x="658431" y="0"/>
                  <a:pt x="646096" y="5286"/>
                  <a:pt x="639048" y="17621"/>
                </a:cubicBezTo>
                <a:lnTo>
                  <a:pt x="519223" y="220266"/>
                </a:lnTo>
                <a:lnTo>
                  <a:pt x="399399" y="17621"/>
                </a:lnTo>
                <a:cubicBezTo>
                  <a:pt x="385302" y="-5286"/>
                  <a:pt x="351821" y="-5286"/>
                  <a:pt x="339486" y="17621"/>
                </a:cubicBezTo>
                <a:cubicBezTo>
                  <a:pt x="339486" y="17621"/>
                  <a:pt x="43449" y="703088"/>
                  <a:pt x="598519" y="755952"/>
                </a:cubicBezTo>
                <a:lnTo>
                  <a:pt x="598519" y="1113663"/>
                </a:lnTo>
                <a:cubicBezTo>
                  <a:pt x="598519" y="1111901"/>
                  <a:pt x="596757" y="1111901"/>
                  <a:pt x="596757" y="1110139"/>
                </a:cubicBezTo>
                <a:cubicBezTo>
                  <a:pt x="494553" y="925116"/>
                  <a:pt x="216138" y="821150"/>
                  <a:pt x="45212" y="773573"/>
                </a:cubicBezTo>
                <a:cubicBezTo>
                  <a:pt x="9969" y="763000"/>
                  <a:pt x="-14701" y="805291"/>
                  <a:pt x="9969" y="831723"/>
                </a:cubicBezTo>
                <a:cubicBezTo>
                  <a:pt x="83978" y="909257"/>
                  <a:pt x="175609" y="1036130"/>
                  <a:pt x="210851" y="1207056"/>
                </a:cubicBezTo>
                <a:cubicBezTo>
                  <a:pt x="210851" y="1207056"/>
                  <a:pt x="210851" y="1207056"/>
                  <a:pt x="210851" y="1207056"/>
                </a:cubicBezTo>
                <a:cubicBezTo>
                  <a:pt x="223186" y="1281065"/>
                  <a:pt x="291909" y="1339215"/>
                  <a:pt x="369443" y="1339215"/>
                </a:cubicBezTo>
                <a:lnTo>
                  <a:pt x="968565" y="1339215"/>
                </a:lnTo>
                <a:cubicBezTo>
                  <a:pt x="1046099" y="1339215"/>
                  <a:pt x="1114822" y="1281065"/>
                  <a:pt x="1127156" y="1207056"/>
                </a:cubicBezTo>
                <a:cubicBezTo>
                  <a:pt x="1127156" y="1207056"/>
                  <a:pt x="1127156" y="1207056"/>
                  <a:pt x="1127156" y="1207056"/>
                </a:cubicBezTo>
                <a:cubicBezTo>
                  <a:pt x="1162399" y="1036130"/>
                  <a:pt x="1254029" y="909257"/>
                  <a:pt x="1328039" y="831723"/>
                </a:cubicBezTo>
                <a:cubicBezTo>
                  <a:pt x="1352708" y="803529"/>
                  <a:pt x="1328039" y="763000"/>
                  <a:pt x="1292796" y="771811"/>
                </a:cubicBezTo>
                <a:close/>
              </a:path>
            </a:pathLst>
          </a:custGeom>
          <a:solidFill>
            <a:srgbClr val="FFC000"/>
          </a:solidFill>
          <a:ln w="17562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1599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1AE47B-2E91-64A7-F285-0CDECAFD8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6" b="91771" l="7262" r="93626">
                        <a14:foregroundMark x1="36625" y1="19792" x2="76959" y2="72448"/>
                        <a14:foregroundMark x1="60240" y1="18229" x2="62382" y2="32396"/>
                        <a14:foregroundMark x1="62382" y1="32396" x2="51776" y2="65833"/>
                        <a14:foregroundMark x1="51776" y1="65833" x2="38610" y2="75104"/>
                        <a14:foregroundMark x1="38610" y1="75104" x2="39760" y2="72448"/>
                        <a14:foregroundMark x1="31714" y1="17760" x2="23145" y2="22552"/>
                        <a14:foregroundMark x1="23145" y1="22552" x2="9039" y2="53802"/>
                        <a14:foregroundMark x1="9039" y1="53802" x2="36468" y2="73281"/>
                        <a14:foregroundMark x1="36468" y1="73281" x2="57001" y2="72552"/>
                        <a14:foregroundMark x1="57001" y1="72552" x2="63166" y2="69323"/>
                        <a14:foregroundMark x1="69383" y1="18646" x2="77116" y2="25000"/>
                        <a14:foregroundMark x1="77116" y1="25000" x2="87618" y2="45625"/>
                        <a14:foregroundMark x1="87618" y1="45625" x2="85580" y2="65417"/>
                        <a14:foregroundMark x1="85580" y1="65417" x2="74242" y2="75313"/>
                        <a14:foregroundMark x1="74242" y1="75313" x2="51776" y2="82448"/>
                        <a14:foregroundMark x1="51776" y1="82448" x2="51567" y2="82448"/>
                        <a14:foregroundMark x1="72309" y1="13542" x2="78736" y2="20469"/>
                        <a14:foregroundMark x1="78736" y1="20469" x2="78736" y2="20677"/>
                        <a14:foregroundMark x1="93678" y1="50469" x2="93469" y2="57552"/>
                        <a14:foregroundMark x1="18339" y1="63333" x2="20846" y2="71250"/>
                        <a14:foregroundMark x1="20846" y1="71250" x2="31087" y2="81979"/>
                        <a14:foregroundMark x1="31087" y1="81979" x2="39080" y2="85104"/>
                        <a14:foregroundMark x1="52456" y1="91771" x2="57576" y2="91094"/>
                        <a14:foregroundMark x1="25235" y1="84688" x2="21003" y2="80208"/>
                        <a14:foregroundMark x1="40857" y1="8906" x2="48119" y2="8646"/>
                        <a14:foregroundMark x1="48119" y1="8646" x2="49321" y2="8646"/>
                        <a14:foregroundMark x1="24138" y1="16458" x2="13845" y2="27656"/>
                        <a14:foregroundMark x1="13845" y1="27656" x2="8255" y2="42344"/>
                        <a14:foregroundMark x1="8255" y1="42344" x2="7262" y2="60365"/>
                        <a14:foregroundMark x1="7262" y1="60365" x2="10188" y2="66875"/>
                        <a14:foregroundMark x1="10188" y1="66875" x2="15674" y2="73333"/>
                        <a14:foregroundMark x1="15674" y1="73333" x2="16092" y2="7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636" y="520836"/>
            <a:ext cx="2564844" cy="257288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7FA2DC-6762-1355-51C3-EBFC28FA7CDF}"/>
              </a:ext>
            </a:extLst>
          </p:cNvPr>
          <p:cNvSpPr txBox="1"/>
          <p:nvPr/>
        </p:nvSpPr>
        <p:spPr>
          <a:xfrm>
            <a:off x="1203960" y="4114800"/>
            <a:ext cx="2392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latin typeface="Cooper Black" panose="0208090404030B020404" pitchFamily="18" charset="0"/>
              </a:rPr>
              <a:t>TEST</a:t>
            </a:r>
            <a:endParaRPr kumimoji="1" lang="ja-JP" altLang="en-US" sz="6000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8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0A9F9-2B9E-9568-C127-59FBA6E5A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1E7595-2B15-3B0F-1FE6-6F9F5493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6" b="91771" l="7262" r="93626">
                        <a14:foregroundMark x1="36625" y1="19792" x2="76959" y2="72448"/>
                        <a14:foregroundMark x1="60240" y1="18229" x2="62382" y2="32396"/>
                        <a14:foregroundMark x1="62382" y1="32396" x2="51776" y2="65833"/>
                        <a14:foregroundMark x1="51776" y1="65833" x2="38610" y2="75104"/>
                        <a14:foregroundMark x1="38610" y1="75104" x2="39760" y2="72448"/>
                        <a14:foregroundMark x1="31714" y1="17760" x2="23145" y2="22552"/>
                        <a14:foregroundMark x1="23145" y1="22552" x2="9039" y2="53802"/>
                        <a14:foregroundMark x1="9039" y1="53802" x2="36468" y2="73281"/>
                        <a14:foregroundMark x1="36468" y1="73281" x2="57001" y2="72552"/>
                        <a14:foregroundMark x1="57001" y1="72552" x2="63166" y2="69323"/>
                        <a14:foregroundMark x1="69383" y1="18646" x2="77116" y2="25000"/>
                        <a14:foregroundMark x1="77116" y1="25000" x2="87618" y2="45625"/>
                        <a14:foregroundMark x1="87618" y1="45625" x2="85580" y2="65417"/>
                        <a14:foregroundMark x1="85580" y1="65417" x2="74242" y2="75313"/>
                        <a14:foregroundMark x1="74242" y1="75313" x2="51776" y2="82448"/>
                        <a14:foregroundMark x1="51776" y1="82448" x2="51567" y2="82448"/>
                        <a14:foregroundMark x1="72309" y1="13542" x2="78736" y2="20469"/>
                        <a14:foregroundMark x1="78736" y1="20469" x2="78736" y2="20677"/>
                        <a14:foregroundMark x1="93678" y1="50469" x2="93469" y2="57552"/>
                        <a14:foregroundMark x1="18339" y1="63333" x2="20846" y2="71250"/>
                        <a14:foregroundMark x1="20846" y1="71250" x2="31087" y2="81979"/>
                        <a14:foregroundMark x1="31087" y1="81979" x2="39080" y2="85104"/>
                        <a14:foregroundMark x1="52456" y1="91771" x2="57576" y2="91094"/>
                        <a14:foregroundMark x1="25235" y1="84688" x2="21003" y2="80208"/>
                        <a14:foregroundMark x1="40857" y1="8906" x2="48119" y2="8646"/>
                        <a14:foregroundMark x1="48119" y1="8646" x2="49321" y2="8646"/>
                        <a14:foregroundMark x1="24138" y1="16458" x2="13845" y2="27656"/>
                        <a14:foregroundMark x1="13845" y1="27656" x2="8255" y2="42344"/>
                        <a14:foregroundMark x1="8255" y1="42344" x2="7262" y2="60365"/>
                        <a14:foregroundMark x1="7262" y1="60365" x2="10188" y2="66875"/>
                        <a14:foregroundMark x1="10188" y1="66875" x2="15674" y2="73333"/>
                        <a14:foregroundMark x1="15674" y1="73333" x2="16092" y2="7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636" y="520836"/>
            <a:ext cx="2564844" cy="25728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CFCBB5A-4EAE-14EE-F6CC-F44818D2E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7" b="92917" l="8667" r="90000">
                        <a14:foregroundMark x1="17750" y1="67583" x2="59583" y2="85083"/>
                        <a14:foregroundMark x1="88417" y1="46000" x2="80333" y2="73667"/>
                        <a14:foregroundMark x1="80333" y1="73667" x2="72500" y2="79750"/>
                        <a14:foregroundMark x1="72500" y1="79750" x2="39083" y2="82583"/>
                        <a14:foregroundMark x1="39083" y1="82583" x2="21500" y2="76750"/>
                        <a14:foregroundMark x1="21500" y1="76750" x2="15333" y2="69500"/>
                        <a14:foregroundMark x1="15333" y1="69500" x2="8667" y2="45750"/>
                        <a14:foregroundMark x1="25750" y1="15083" x2="46500" y2="9417"/>
                        <a14:foregroundMark x1="46500" y1="9417" x2="58417" y2="10417"/>
                        <a14:foregroundMark x1="88667" y1="58917" x2="87417" y2="67000"/>
                        <a14:foregroundMark x1="87417" y1="67000" x2="83417" y2="75083"/>
                        <a14:foregroundMark x1="83417" y1="75083" x2="77583" y2="80250"/>
                        <a14:foregroundMark x1="77583" y1="80250" x2="52417" y2="88500"/>
                        <a14:foregroundMark x1="52417" y1="88500" x2="41000" y2="88500"/>
                        <a14:foregroundMark x1="41000" y1="88500" x2="21583" y2="80333"/>
                        <a14:foregroundMark x1="21583" y1="80333" x2="20250" y2="79333"/>
                        <a14:foregroundMark x1="18417" y1="60917" x2="53917" y2="64250"/>
                        <a14:foregroundMark x1="53917" y1="64250" x2="77083" y2="61083"/>
                        <a14:foregroundMark x1="26667" y1="84917" x2="50167" y2="91500"/>
                        <a14:foregroundMark x1="50167" y1="91500" x2="63083" y2="90833"/>
                        <a14:foregroundMark x1="63083" y1="90833" x2="78000" y2="82250"/>
                        <a14:foregroundMark x1="9583" y1="55750" x2="22417" y2="59417"/>
                        <a14:foregroundMark x1="22417" y1="59417" x2="24917" y2="61583"/>
                        <a14:foregroundMark x1="21083" y1="32667" x2="15417" y2="52583"/>
                        <a14:foregroundMark x1="15417" y1="52583" x2="17750" y2="53583"/>
                        <a14:foregroundMark x1="25083" y1="30250" x2="45083" y2="35750"/>
                        <a14:foregroundMark x1="58250" y1="27583" x2="76667" y2="31917"/>
                        <a14:foregroundMark x1="76667" y1="31917" x2="80417" y2="34250"/>
                        <a14:foregroundMark x1="7750" y1="42917" x2="8917" y2="65750"/>
                        <a14:foregroundMark x1="8917" y1="65750" x2="25583" y2="85417"/>
                        <a14:foregroundMark x1="25583" y1="85417" x2="42750" y2="92917"/>
                        <a14:foregroundMark x1="42750" y1="92917" x2="52167" y2="92917"/>
                        <a14:foregroundMark x1="52167" y1="92917" x2="67750" y2="87250"/>
                        <a14:foregroundMark x1="67750" y1="87250" x2="69333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4636" y="518160"/>
            <a:ext cx="2575560" cy="25755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9206202-296D-9A82-EC51-17CACFA997F4}"/>
              </a:ext>
            </a:extLst>
          </p:cNvPr>
          <p:cNvSpPr txBox="1"/>
          <p:nvPr/>
        </p:nvSpPr>
        <p:spPr>
          <a:xfrm>
            <a:off x="7223760" y="1051560"/>
            <a:ext cx="4073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dirty="0">
                <a:solidFill>
                  <a:srgbClr val="FF0000"/>
                </a:solidFill>
                <a:latin typeface="AdLib WGL4 BT" panose="04040805040B02020603" pitchFamily="82" charset="0"/>
              </a:rPr>
              <a:t>TEST</a:t>
            </a:r>
            <a:endParaRPr kumimoji="1" lang="ja-JP" altLang="en-US" sz="10000" dirty="0">
              <a:solidFill>
                <a:srgbClr val="FF0000"/>
              </a:solidFill>
              <a:latin typeface="AdLib WGL4 BT" panose="04040805040B02020603" pitchFamily="82" charset="0"/>
            </a:endParaRPr>
          </a:p>
        </p:txBody>
      </p:sp>
      <p:pic>
        <p:nvPicPr>
          <p:cNvPr id="1026" name="!!飛行機" descr="白黒の飛行機イラストのフリー素材｜イラストイメージ">
            <a:extLst>
              <a:ext uri="{FF2B5EF4-FFF2-40B4-BE49-F238E27FC236}">
                <a16:creationId xmlns:a16="http://schemas.microsoft.com/office/drawing/2014/main" id="{AE81FAA7-D1CD-9D6B-0095-4C910343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125">
            <a:off x="7939088" y="40147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6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6E25A-1CA7-4B2F-1845-A11AF1EDE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88338F1-3B69-5FBA-C232-3EAD10A6A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46" b="91771" l="7262" r="93626">
                        <a14:foregroundMark x1="36625" y1="19792" x2="76959" y2="72448"/>
                        <a14:foregroundMark x1="60240" y1="18229" x2="62382" y2="32396"/>
                        <a14:foregroundMark x1="62382" y1="32396" x2="51776" y2="65833"/>
                        <a14:foregroundMark x1="51776" y1="65833" x2="38610" y2="75104"/>
                        <a14:foregroundMark x1="38610" y1="75104" x2="39760" y2="72448"/>
                        <a14:foregroundMark x1="31714" y1="17760" x2="23145" y2="22552"/>
                        <a14:foregroundMark x1="23145" y1="22552" x2="9039" y2="53802"/>
                        <a14:foregroundMark x1="9039" y1="53802" x2="36468" y2="73281"/>
                        <a14:foregroundMark x1="36468" y1="73281" x2="57001" y2="72552"/>
                        <a14:foregroundMark x1="57001" y1="72552" x2="63166" y2="69323"/>
                        <a14:foregroundMark x1="69383" y1="18646" x2="77116" y2="25000"/>
                        <a14:foregroundMark x1="77116" y1="25000" x2="87618" y2="45625"/>
                        <a14:foregroundMark x1="87618" y1="45625" x2="85580" y2="65417"/>
                        <a14:foregroundMark x1="85580" y1="65417" x2="74242" y2="75313"/>
                        <a14:foregroundMark x1="74242" y1="75313" x2="51776" y2="82448"/>
                        <a14:foregroundMark x1="51776" y1="82448" x2="51567" y2="82448"/>
                        <a14:foregroundMark x1="72309" y1="13542" x2="78736" y2="20469"/>
                        <a14:foregroundMark x1="78736" y1="20469" x2="78736" y2="20677"/>
                        <a14:foregroundMark x1="93678" y1="50469" x2="93469" y2="57552"/>
                        <a14:foregroundMark x1="18339" y1="63333" x2="20846" y2="71250"/>
                        <a14:foregroundMark x1="20846" y1="71250" x2="31087" y2="81979"/>
                        <a14:foregroundMark x1="31087" y1="81979" x2="39080" y2="85104"/>
                        <a14:foregroundMark x1="52456" y1="91771" x2="57576" y2="91094"/>
                        <a14:foregroundMark x1="25235" y1="84688" x2="21003" y2="80208"/>
                        <a14:foregroundMark x1="40857" y1="8906" x2="48119" y2="8646"/>
                        <a14:foregroundMark x1="48119" y1="8646" x2="49321" y2="8646"/>
                        <a14:foregroundMark x1="24138" y1="16458" x2="13845" y2="27656"/>
                        <a14:foregroundMark x1="13845" y1="27656" x2="8255" y2="42344"/>
                        <a14:foregroundMark x1="8255" y1="42344" x2="7262" y2="60365"/>
                        <a14:foregroundMark x1="7262" y1="60365" x2="10188" y2="66875"/>
                        <a14:foregroundMark x1="10188" y1="66875" x2="15674" y2="73333"/>
                        <a14:foregroundMark x1="15674" y1="73333" x2="16092" y2="73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636" y="520836"/>
            <a:ext cx="2564844" cy="257288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CD39A5-687F-3A26-93E6-48F210096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7" b="92917" l="8667" r="90000">
                        <a14:foregroundMark x1="17750" y1="67583" x2="59583" y2="85083"/>
                        <a14:foregroundMark x1="88417" y1="46000" x2="80333" y2="73667"/>
                        <a14:foregroundMark x1="80333" y1="73667" x2="72500" y2="79750"/>
                        <a14:foregroundMark x1="72500" y1="79750" x2="39083" y2="82583"/>
                        <a14:foregroundMark x1="39083" y1="82583" x2="21500" y2="76750"/>
                        <a14:foregroundMark x1="21500" y1="76750" x2="15333" y2="69500"/>
                        <a14:foregroundMark x1="15333" y1="69500" x2="8667" y2="45750"/>
                        <a14:foregroundMark x1="25750" y1="15083" x2="46500" y2="9417"/>
                        <a14:foregroundMark x1="46500" y1="9417" x2="58417" y2="10417"/>
                        <a14:foregroundMark x1="88667" y1="58917" x2="87417" y2="67000"/>
                        <a14:foregroundMark x1="87417" y1="67000" x2="83417" y2="75083"/>
                        <a14:foregroundMark x1="83417" y1="75083" x2="77583" y2="80250"/>
                        <a14:foregroundMark x1="77583" y1="80250" x2="52417" y2="88500"/>
                        <a14:foregroundMark x1="52417" y1="88500" x2="41000" y2="88500"/>
                        <a14:foregroundMark x1="41000" y1="88500" x2="21583" y2="80333"/>
                        <a14:foregroundMark x1="21583" y1="80333" x2="20250" y2="79333"/>
                        <a14:foregroundMark x1="18417" y1="60917" x2="53917" y2="64250"/>
                        <a14:foregroundMark x1="53917" y1="64250" x2="77083" y2="61083"/>
                        <a14:foregroundMark x1="26667" y1="84917" x2="50167" y2="91500"/>
                        <a14:foregroundMark x1="50167" y1="91500" x2="63083" y2="90833"/>
                        <a14:foregroundMark x1="63083" y1="90833" x2="78000" y2="82250"/>
                        <a14:foregroundMark x1="9583" y1="55750" x2="22417" y2="59417"/>
                        <a14:foregroundMark x1="22417" y1="59417" x2="24917" y2="61583"/>
                        <a14:foregroundMark x1="21083" y1="32667" x2="15417" y2="52583"/>
                        <a14:foregroundMark x1="15417" y1="52583" x2="17750" y2="53583"/>
                        <a14:foregroundMark x1="25083" y1="30250" x2="45083" y2="35750"/>
                        <a14:foregroundMark x1="58250" y1="27583" x2="76667" y2="31917"/>
                        <a14:foregroundMark x1="76667" y1="31917" x2="80417" y2="34250"/>
                        <a14:foregroundMark x1="7750" y1="42917" x2="8917" y2="65750"/>
                        <a14:foregroundMark x1="8917" y1="65750" x2="25583" y2="85417"/>
                        <a14:foregroundMark x1="25583" y1="85417" x2="42750" y2="92917"/>
                        <a14:foregroundMark x1="42750" y1="92917" x2="52167" y2="92917"/>
                        <a14:foregroundMark x1="52167" y1="92917" x2="67750" y2="87250"/>
                        <a14:foregroundMark x1="67750" y1="87250" x2="69333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4636" y="518160"/>
            <a:ext cx="2575560" cy="257556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D62C58-FA07-E8D9-226D-DADC46178562}"/>
              </a:ext>
            </a:extLst>
          </p:cNvPr>
          <p:cNvSpPr txBox="1"/>
          <p:nvPr/>
        </p:nvSpPr>
        <p:spPr>
          <a:xfrm>
            <a:off x="7223760" y="1051560"/>
            <a:ext cx="40736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0" dirty="0">
                <a:solidFill>
                  <a:srgbClr val="FF0000"/>
                </a:solidFill>
                <a:latin typeface="AdLib WGL4 BT" panose="04040805040B02020603" pitchFamily="82" charset="0"/>
              </a:rPr>
              <a:t>TEST</a:t>
            </a:r>
            <a:endParaRPr kumimoji="1" lang="ja-JP" altLang="en-US" sz="10000" dirty="0">
              <a:solidFill>
                <a:srgbClr val="FF0000"/>
              </a:solidFill>
              <a:latin typeface="AdLib WGL4 BT" panose="04040805040B02020603" pitchFamily="82" charset="0"/>
            </a:endParaRPr>
          </a:p>
        </p:txBody>
      </p:sp>
      <p:pic>
        <p:nvPicPr>
          <p:cNvPr id="1028" name="!!飛行機" descr="飛行機 イラスト素材 [ 1798105 ] - フォトライブラリー ...">
            <a:extLst>
              <a:ext uri="{FF2B5EF4-FFF2-40B4-BE49-F238E27FC236}">
                <a16:creationId xmlns:a16="http://schemas.microsoft.com/office/drawing/2014/main" id="{CA040183-2E02-5EAC-AF7C-B7A007EB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45" y="4095750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52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1000">
        <p159:morph option="byObject"/>
      </p:transition>
    </mc:Choice>
    <mc:Fallback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</Words>
  <Application>Microsoft Office PowerPoint</Application>
  <PresentationFormat>ワイド画面</PresentationFormat>
  <Paragraphs>3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游ゴシック</vt:lpstr>
      <vt:lpstr>游ゴシック Light</vt:lpstr>
      <vt:lpstr>AdLib WGL4 BT</vt:lpstr>
      <vt:lpstr>Arial</vt:lpstr>
      <vt:lpstr>Cooper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保 藤田</dc:creator>
  <cp:lastModifiedBy>保 藤田</cp:lastModifiedBy>
  <cp:revision>4</cp:revision>
  <dcterms:created xsi:type="dcterms:W3CDTF">2024-02-02T12:43:37Z</dcterms:created>
  <dcterms:modified xsi:type="dcterms:W3CDTF">2024-02-03T06:20:01Z</dcterms:modified>
</cp:coreProperties>
</file>