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8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EB8D-E324-4868-A7E1-A39E2BB04DF4}" type="datetimeFigureOut">
              <a:rPr kumimoji="1" lang="ja-JP" altLang="en-US" smtClean="0"/>
              <a:t>2022/9/11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3FEA-6B96-4523-9672-678CA87F01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227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EB8D-E324-4868-A7E1-A39E2BB04DF4}" type="datetimeFigureOut">
              <a:rPr kumimoji="1" lang="ja-JP" altLang="en-US" smtClean="0"/>
              <a:t>2022/9/11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3FEA-6B96-4523-9672-678CA87F01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422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EB8D-E324-4868-A7E1-A39E2BB04DF4}" type="datetimeFigureOut">
              <a:rPr kumimoji="1" lang="ja-JP" altLang="en-US" smtClean="0"/>
              <a:t>2022/9/11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3FEA-6B96-4523-9672-678CA87F01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126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EB8D-E324-4868-A7E1-A39E2BB04DF4}" type="datetimeFigureOut">
              <a:rPr kumimoji="1" lang="ja-JP" altLang="en-US" smtClean="0"/>
              <a:t>2022/9/11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3FEA-6B96-4523-9672-678CA87F01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563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EB8D-E324-4868-A7E1-A39E2BB04DF4}" type="datetimeFigureOut">
              <a:rPr kumimoji="1" lang="ja-JP" altLang="en-US" smtClean="0"/>
              <a:t>2022/9/11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3FEA-6B96-4523-9672-678CA87F01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501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EB8D-E324-4868-A7E1-A39E2BB04DF4}" type="datetimeFigureOut">
              <a:rPr kumimoji="1" lang="ja-JP" altLang="en-US" smtClean="0"/>
              <a:t>2022/9/11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3FEA-6B96-4523-9672-678CA87F01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800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EB8D-E324-4868-A7E1-A39E2BB04DF4}" type="datetimeFigureOut">
              <a:rPr kumimoji="1" lang="ja-JP" altLang="en-US" smtClean="0"/>
              <a:t>2022/9/11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3FEA-6B96-4523-9672-678CA87F01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1006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EB8D-E324-4868-A7E1-A39E2BB04DF4}" type="datetimeFigureOut">
              <a:rPr kumimoji="1" lang="ja-JP" altLang="en-US" smtClean="0"/>
              <a:t>2022/9/11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3FEA-6B96-4523-9672-678CA87F01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9165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EB8D-E324-4868-A7E1-A39E2BB04DF4}" type="datetimeFigureOut">
              <a:rPr kumimoji="1" lang="ja-JP" altLang="en-US" smtClean="0"/>
              <a:t>2022/9/11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3FEA-6B96-4523-9672-678CA87F01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003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EB8D-E324-4868-A7E1-A39E2BB04DF4}" type="datetimeFigureOut">
              <a:rPr kumimoji="1" lang="ja-JP" altLang="en-US" smtClean="0"/>
              <a:t>2022/9/11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3FEA-6B96-4523-9672-678CA87F01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895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EB8D-E324-4868-A7E1-A39E2BB04DF4}" type="datetimeFigureOut">
              <a:rPr kumimoji="1" lang="ja-JP" altLang="en-US" smtClean="0"/>
              <a:t>2022/9/11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53FEA-6B96-4523-9672-678CA87F01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193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0EB8D-E324-4868-A7E1-A39E2BB04DF4}" type="datetimeFigureOut">
              <a:rPr kumimoji="1" lang="ja-JP" altLang="en-US" smtClean="0"/>
              <a:t>2022/9/11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53FEA-6B96-4523-9672-678CA87F01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100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0104" y="0"/>
            <a:ext cx="12192000" cy="69494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 rot="2058158">
            <a:off x="-5218" y="1696175"/>
            <a:ext cx="602696" cy="384048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4000">
                <a:schemeClr val="bg1"/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clrChange>
              <a:clrFrom>
                <a:srgbClr val="ED7D31"/>
              </a:clrFrom>
              <a:clrTo>
                <a:srgbClr val="ED7D3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104" y="1387366"/>
            <a:ext cx="12192000" cy="415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39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0.92513 -0.01782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250" y="-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</dc:creator>
  <cp:lastModifiedBy>藤田</cp:lastModifiedBy>
  <cp:revision>6</cp:revision>
  <dcterms:created xsi:type="dcterms:W3CDTF">2022-09-10T15:50:05Z</dcterms:created>
  <dcterms:modified xsi:type="dcterms:W3CDTF">2022-09-10T16:29:52Z</dcterms:modified>
</cp:coreProperties>
</file>