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44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85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60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89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83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8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60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65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04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65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25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63DB9-8821-4151-B297-C00B894BA7DA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1DC65-6BA2-4EED-9BCE-91FBAE70A8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02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9158799" y="173421"/>
            <a:ext cx="2837793" cy="66845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99034" y="1686910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なめらかな</a:t>
            </a:r>
            <a:endParaRPr kumimoji="1" lang="ja-JP" altLang="en-US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99033" y="2711669"/>
            <a:ext cx="4134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スライドインの</a:t>
            </a:r>
            <a:endParaRPr kumimoji="1" lang="ja-JP" altLang="en-US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99032" y="3736428"/>
            <a:ext cx="4134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アニメーション</a:t>
            </a:r>
            <a:endParaRPr kumimoji="1" lang="ja-JP" altLang="en-US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8592206" y="4121148"/>
            <a:ext cx="236483" cy="23648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" y="0"/>
            <a:ext cx="34641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1459230" y="4235196"/>
            <a:ext cx="9635490" cy="1714500"/>
            <a:chOff x="1459230" y="4235196"/>
            <a:chExt cx="9635490" cy="1714500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459230" y="4235196"/>
              <a:ext cx="1714500" cy="1714500"/>
            </a:xfrm>
            <a:prstGeom prst="rect">
              <a:avLst/>
            </a:prstGeom>
            <a:ln w="38100">
              <a:noFill/>
            </a:ln>
          </p:spPr>
        </p:pic>
        <p:cxnSp>
          <p:nvCxnSpPr>
            <p:cNvPr id="6" name="直線コネクタ 5"/>
            <p:cNvCxnSpPr/>
            <p:nvPr/>
          </p:nvCxnSpPr>
          <p:spPr>
            <a:xfrm>
              <a:off x="3121152" y="5913120"/>
              <a:ext cx="7973568" cy="0"/>
            </a:xfrm>
            <a:prstGeom prst="line">
              <a:avLst/>
            </a:prstGeom>
            <a:ln w="5715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441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5</cp:revision>
  <dcterms:created xsi:type="dcterms:W3CDTF">2022-02-22T11:06:03Z</dcterms:created>
  <dcterms:modified xsi:type="dcterms:W3CDTF">2022-02-23T00:48:49Z</dcterms:modified>
</cp:coreProperties>
</file>