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5215"/>
    <a:srgbClr val="450D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09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34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85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45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13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2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34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76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41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08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84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D0CC8-F18F-4225-A740-A27DF2BBB07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EA5D-F52E-4A83-83A8-CA4F5BDAA4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9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224464" y="2705725"/>
            <a:ext cx="5743073" cy="144655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エクセル</a:t>
            </a:r>
          </a:p>
        </p:txBody>
      </p:sp>
      <p:sp useBgFill="1">
        <p:nvSpPr>
          <p:cNvPr id="6" name="フリーフォーム 5"/>
          <p:cNvSpPr/>
          <p:nvPr/>
        </p:nvSpPr>
        <p:spPr>
          <a:xfrm rot="10800000">
            <a:off x="5021180" y="0"/>
            <a:ext cx="7170821" cy="6858000"/>
          </a:xfrm>
          <a:custGeom>
            <a:avLst/>
            <a:gdLst>
              <a:gd name="connsiteX0" fmla="*/ 7154784 w 7170821"/>
              <a:gd name="connsiteY0" fmla="*/ 0 h 6858000"/>
              <a:gd name="connsiteX1" fmla="*/ 7170821 w 7170821"/>
              <a:gd name="connsiteY1" fmla="*/ 0 h 6858000"/>
              <a:gd name="connsiteX2" fmla="*/ 7170821 w 7170821"/>
              <a:gd name="connsiteY2" fmla="*/ 6858000 h 6858000"/>
              <a:gd name="connsiteX3" fmla="*/ 7154784 w 7170821"/>
              <a:gd name="connsiteY3" fmla="*/ 0 h 6858000"/>
              <a:gd name="connsiteX4" fmla="*/ 0 w 7170821"/>
              <a:gd name="connsiteY4" fmla="*/ 0 h 6858000"/>
              <a:gd name="connsiteX5" fmla="*/ 7154784 w 7170821"/>
              <a:gd name="connsiteY5" fmla="*/ 0 h 6858000"/>
              <a:gd name="connsiteX6" fmla="*/ 5085347 w 7170821"/>
              <a:gd name="connsiteY6" fmla="*/ 6858000 h 6858000"/>
              <a:gd name="connsiteX7" fmla="*/ 0 w 717082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70821" h="6858000">
                <a:moveTo>
                  <a:pt x="7154784" y="0"/>
                </a:moveTo>
                <a:lnTo>
                  <a:pt x="7170821" y="0"/>
                </a:lnTo>
                <a:lnTo>
                  <a:pt x="7170821" y="6858000"/>
                </a:lnTo>
                <a:cubicBezTo>
                  <a:pt x="7165475" y="4572000"/>
                  <a:pt x="7160130" y="2286000"/>
                  <a:pt x="7154784" y="0"/>
                </a:cubicBezTo>
                <a:close/>
                <a:moveTo>
                  <a:pt x="0" y="0"/>
                </a:moveTo>
                <a:lnTo>
                  <a:pt x="7154784" y="0"/>
                </a:lnTo>
                <a:lnTo>
                  <a:pt x="5085347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 useBgFill="1">
        <p:nvSpPr>
          <p:cNvPr id="5" name="フリーフォーム 4"/>
          <p:cNvSpPr/>
          <p:nvPr/>
        </p:nvSpPr>
        <p:spPr>
          <a:xfrm>
            <a:off x="0" y="0"/>
            <a:ext cx="7170821" cy="6858000"/>
          </a:xfrm>
          <a:custGeom>
            <a:avLst/>
            <a:gdLst>
              <a:gd name="connsiteX0" fmla="*/ 7154784 w 7170821"/>
              <a:gd name="connsiteY0" fmla="*/ 0 h 6858000"/>
              <a:gd name="connsiteX1" fmla="*/ 7170821 w 7170821"/>
              <a:gd name="connsiteY1" fmla="*/ 0 h 6858000"/>
              <a:gd name="connsiteX2" fmla="*/ 7170821 w 7170821"/>
              <a:gd name="connsiteY2" fmla="*/ 6858000 h 6858000"/>
              <a:gd name="connsiteX3" fmla="*/ 7154784 w 7170821"/>
              <a:gd name="connsiteY3" fmla="*/ 0 h 6858000"/>
              <a:gd name="connsiteX4" fmla="*/ 0 w 7170821"/>
              <a:gd name="connsiteY4" fmla="*/ 0 h 6858000"/>
              <a:gd name="connsiteX5" fmla="*/ 7154784 w 7170821"/>
              <a:gd name="connsiteY5" fmla="*/ 0 h 6858000"/>
              <a:gd name="connsiteX6" fmla="*/ 5085347 w 7170821"/>
              <a:gd name="connsiteY6" fmla="*/ 6858000 h 6858000"/>
              <a:gd name="connsiteX7" fmla="*/ 0 w 717082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70821" h="6858000">
                <a:moveTo>
                  <a:pt x="7154784" y="0"/>
                </a:moveTo>
                <a:lnTo>
                  <a:pt x="7170821" y="0"/>
                </a:lnTo>
                <a:lnTo>
                  <a:pt x="7170821" y="6858000"/>
                </a:lnTo>
                <a:cubicBezTo>
                  <a:pt x="7165475" y="4572000"/>
                  <a:pt x="7160130" y="2286000"/>
                  <a:pt x="7154784" y="0"/>
                </a:cubicBezTo>
                <a:close/>
                <a:moveTo>
                  <a:pt x="0" y="0"/>
                </a:moveTo>
                <a:lnTo>
                  <a:pt x="7154784" y="0"/>
                </a:lnTo>
                <a:lnTo>
                  <a:pt x="5085347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09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 L 0.25 0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AB0B90E8-5848-405A-BB9F-93A4F51240CE}"/>
              </a:ext>
            </a:extLst>
          </p:cNvPr>
          <p:cNvSpPr txBox="1"/>
          <p:nvPr/>
        </p:nvSpPr>
        <p:spPr>
          <a:xfrm>
            <a:off x="4224203" y="413078"/>
            <a:ext cx="4285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がんばろう</a:t>
            </a:r>
            <a:endParaRPr kumimoji="1" lang="ja-JP" altLang="en-US" sz="7200" b="1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 useBgFill="1">
        <p:nvSpPr>
          <p:cNvPr id="5" name="フリーフォーム 4"/>
          <p:cNvSpPr/>
          <p:nvPr/>
        </p:nvSpPr>
        <p:spPr>
          <a:xfrm>
            <a:off x="1" y="0"/>
            <a:ext cx="7108372" cy="6858000"/>
          </a:xfrm>
          <a:custGeom>
            <a:avLst/>
            <a:gdLst>
              <a:gd name="connsiteX0" fmla="*/ 0 w 7108372"/>
              <a:gd name="connsiteY0" fmla="*/ 0 h 6858000"/>
              <a:gd name="connsiteX1" fmla="*/ 7108372 w 7108372"/>
              <a:gd name="connsiteY1" fmla="*/ 0 h 6858000"/>
              <a:gd name="connsiteX2" fmla="*/ 5083629 w 7108372"/>
              <a:gd name="connsiteY2" fmla="*/ 6858000 h 6858000"/>
              <a:gd name="connsiteX3" fmla="*/ 0 w 7108372"/>
              <a:gd name="connsiteY3" fmla="*/ 6858000 h 6858000"/>
              <a:gd name="connsiteX4" fmla="*/ 0 w 710837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8372" h="6858000">
                <a:moveTo>
                  <a:pt x="0" y="0"/>
                </a:moveTo>
                <a:lnTo>
                  <a:pt x="7108372" y="0"/>
                </a:lnTo>
                <a:lnTo>
                  <a:pt x="508362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 useBgFill="1">
        <p:nvSpPr>
          <p:cNvPr id="6" name="フリーフォーム 5"/>
          <p:cNvSpPr/>
          <p:nvPr/>
        </p:nvSpPr>
        <p:spPr>
          <a:xfrm rot="10800000">
            <a:off x="5083628" y="0"/>
            <a:ext cx="7108372" cy="6858000"/>
          </a:xfrm>
          <a:custGeom>
            <a:avLst/>
            <a:gdLst>
              <a:gd name="connsiteX0" fmla="*/ 0 w 7108372"/>
              <a:gd name="connsiteY0" fmla="*/ 0 h 6858000"/>
              <a:gd name="connsiteX1" fmla="*/ 7108372 w 7108372"/>
              <a:gd name="connsiteY1" fmla="*/ 0 h 6858000"/>
              <a:gd name="connsiteX2" fmla="*/ 5083629 w 7108372"/>
              <a:gd name="connsiteY2" fmla="*/ 6858000 h 6858000"/>
              <a:gd name="connsiteX3" fmla="*/ 0 w 7108372"/>
              <a:gd name="connsiteY3" fmla="*/ 6858000 h 6858000"/>
              <a:gd name="connsiteX4" fmla="*/ 0 w 710837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8372" h="6858000">
                <a:moveTo>
                  <a:pt x="0" y="0"/>
                </a:moveTo>
                <a:lnTo>
                  <a:pt x="7108372" y="0"/>
                </a:lnTo>
                <a:lnTo>
                  <a:pt x="508362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752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0 L 0.25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-0.25 0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16</cp:revision>
  <dcterms:created xsi:type="dcterms:W3CDTF">2022-03-07T13:04:41Z</dcterms:created>
  <dcterms:modified xsi:type="dcterms:W3CDTF">2022-03-09T15:20:46Z</dcterms:modified>
</cp:coreProperties>
</file>