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7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0808"/>
    <a:srgbClr val="FFFF00"/>
    <a:srgbClr val="415B1E"/>
    <a:srgbClr val="779B07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06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636" y="96"/>
      </p:cViewPr>
      <p:guideLst>
        <p:guide orient="horz" pos="157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EA6F8-90BC-4037-9E67-DF948D32DE9D}" type="datetimeFigureOut">
              <a:rPr kumimoji="1" lang="ja-JP" altLang="en-US" smtClean="0"/>
              <a:t>2022/1/7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9DACB-9577-4C11-B8CC-1D5FFC062A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7876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EA6F8-90BC-4037-9E67-DF948D32DE9D}" type="datetimeFigureOut">
              <a:rPr kumimoji="1" lang="ja-JP" altLang="en-US" smtClean="0"/>
              <a:t>2022/1/7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9DACB-9577-4C11-B8CC-1D5FFC062A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7825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EA6F8-90BC-4037-9E67-DF948D32DE9D}" type="datetimeFigureOut">
              <a:rPr kumimoji="1" lang="ja-JP" altLang="en-US" smtClean="0"/>
              <a:t>2022/1/7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9DACB-9577-4C11-B8CC-1D5FFC062A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6264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EA6F8-90BC-4037-9E67-DF948D32DE9D}" type="datetimeFigureOut">
              <a:rPr kumimoji="1" lang="ja-JP" altLang="en-US" smtClean="0"/>
              <a:t>2022/1/7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9DACB-9577-4C11-B8CC-1D5FFC062A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9293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EA6F8-90BC-4037-9E67-DF948D32DE9D}" type="datetimeFigureOut">
              <a:rPr kumimoji="1" lang="ja-JP" altLang="en-US" smtClean="0"/>
              <a:t>2022/1/7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9DACB-9577-4C11-B8CC-1D5FFC062A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6635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EA6F8-90BC-4037-9E67-DF948D32DE9D}" type="datetimeFigureOut">
              <a:rPr kumimoji="1" lang="ja-JP" altLang="en-US" smtClean="0"/>
              <a:t>2022/1/7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9DACB-9577-4C11-B8CC-1D5FFC062A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9375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EA6F8-90BC-4037-9E67-DF948D32DE9D}" type="datetimeFigureOut">
              <a:rPr kumimoji="1" lang="ja-JP" altLang="en-US" smtClean="0"/>
              <a:t>2022/1/7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9DACB-9577-4C11-B8CC-1D5FFC062A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1014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EA6F8-90BC-4037-9E67-DF948D32DE9D}" type="datetimeFigureOut">
              <a:rPr kumimoji="1" lang="ja-JP" altLang="en-US" smtClean="0"/>
              <a:t>2022/1/7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9DACB-9577-4C11-B8CC-1D5FFC062A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8527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EA6F8-90BC-4037-9E67-DF948D32DE9D}" type="datetimeFigureOut">
              <a:rPr kumimoji="1" lang="ja-JP" altLang="en-US" smtClean="0"/>
              <a:t>2022/1/7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9DACB-9577-4C11-B8CC-1D5FFC062A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9117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EA6F8-90BC-4037-9E67-DF948D32DE9D}" type="datetimeFigureOut">
              <a:rPr kumimoji="1" lang="ja-JP" altLang="en-US" smtClean="0"/>
              <a:t>2022/1/7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9DACB-9577-4C11-B8CC-1D5FFC062A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4436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EA6F8-90BC-4037-9E67-DF948D32DE9D}" type="datetimeFigureOut">
              <a:rPr kumimoji="1" lang="ja-JP" altLang="en-US" smtClean="0"/>
              <a:t>2022/1/7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9DACB-9577-4C11-B8CC-1D5FFC062A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3983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EA6F8-90BC-4037-9E67-DF948D32DE9D}" type="datetimeFigureOut">
              <a:rPr kumimoji="1" lang="ja-JP" altLang="en-US" smtClean="0"/>
              <a:t>2022/1/7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59DACB-9577-4C11-B8CC-1D5FFC062A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3449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円/楕円 3"/>
          <p:cNvSpPr/>
          <p:nvPr/>
        </p:nvSpPr>
        <p:spPr>
          <a:xfrm>
            <a:off x="1682496" y="1731264"/>
            <a:ext cx="1800000" cy="180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5193792" y="1744980"/>
            <a:ext cx="1800000" cy="18000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>
            <a:off x="8705088" y="1758696"/>
            <a:ext cx="1800000" cy="1800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867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" t="1790" r="3033" b="4390"/>
          <a:stretch/>
        </p:blipFill>
        <p:spPr>
          <a:xfrm>
            <a:off x="1280161" y="267285"/>
            <a:ext cx="10170942" cy="63445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8611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フリーフォーム 16"/>
          <p:cNvSpPr/>
          <p:nvPr/>
        </p:nvSpPr>
        <p:spPr>
          <a:xfrm>
            <a:off x="4788699" y="2996418"/>
            <a:ext cx="2689633" cy="1237958"/>
          </a:xfrm>
          <a:custGeom>
            <a:avLst/>
            <a:gdLst>
              <a:gd name="connsiteX0" fmla="*/ 0 w 2689633"/>
              <a:gd name="connsiteY0" fmla="*/ 0 h 1237958"/>
              <a:gd name="connsiteX1" fmla="*/ 2689633 w 2689633"/>
              <a:gd name="connsiteY1" fmla="*/ 0 h 1237958"/>
              <a:gd name="connsiteX2" fmla="*/ 2688343 w 2689633"/>
              <a:gd name="connsiteY2" fmla="*/ 25540 h 1237958"/>
              <a:gd name="connsiteX3" fmla="*/ 1344816 w 2689633"/>
              <a:gd name="connsiteY3" fmla="*/ 1237958 h 1237958"/>
              <a:gd name="connsiteX4" fmla="*/ 1289 w 2689633"/>
              <a:gd name="connsiteY4" fmla="*/ 25540 h 1237958"/>
              <a:gd name="connsiteX5" fmla="*/ 0 w 2689633"/>
              <a:gd name="connsiteY5" fmla="*/ 0 h 123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89633" h="1237958">
                <a:moveTo>
                  <a:pt x="0" y="0"/>
                </a:moveTo>
                <a:lnTo>
                  <a:pt x="2689633" y="0"/>
                </a:lnTo>
                <a:lnTo>
                  <a:pt x="2688343" y="25540"/>
                </a:lnTo>
                <a:cubicBezTo>
                  <a:pt x="2619184" y="706537"/>
                  <a:pt x="2044060" y="1237958"/>
                  <a:pt x="1344816" y="1237958"/>
                </a:cubicBezTo>
                <a:cubicBezTo>
                  <a:pt x="645572" y="1237958"/>
                  <a:pt x="70449" y="706537"/>
                  <a:pt x="1289" y="2554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フリーフォーム 15"/>
          <p:cNvSpPr/>
          <p:nvPr/>
        </p:nvSpPr>
        <p:spPr>
          <a:xfrm>
            <a:off x="4909624" y="1209822"/>
            <a:ext cx="2700998" cy="1463040"/>
          </a:xfrm>
          <a:custGeom>
            <a:avLst/>
            <a:gdLst>
              <a:gd name="connsiteX0" fmla="*/ 1350499 w 2700998"/>
              <a:gd name="connsiteY0" fmla="*/ 0 h 1463040"/>
              <a:gd name="connsiteX1" fmla="*/ 2700998 w 2700998"/>
              <a:gd name="connsiteY1" fmla="*/ 1350499 h 1463040"/>
              <a:gd name="connsiteX2" fmla="*/ 2695316 w 2700998"/>
              <a:gd name="connsiteY2" fmla="*/ 1463040 h 1463040"/>
              <a:gd name="connsiteX3" fmla="*/ 5683 w 2700998"/>
              <a:gd name="connsiteY3" fmla="*/ 1463040 h 1463040"/>
              <a:gd name="connsiteX4" fmla="*/ 0 w 2700998"/>
              <a:gd name="connsiteY4" fmla="*/ 1350499 h 1463040"/>
              <a:gd name="connsiteX5" fmla="*/ 1350499 w 2700998"/>
              <a:gd name="connsiteY5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00998" h="1463040">
                <a:moveTo>
                  <a:pt x="1350499" y="0"/>
                </a:moveTo>
                <a:cubicBezTo>
                  <a:pt x="2096359" y="0"/>
                  <a:pt x="2700998" y="604639"/>
                  <a:pt x="2700998" y="1350499"/>
                </a:cubicBezTo>
                <a:lnTo>
                  <a:pt x="2695316" y="1463040"/>
                </a:lnTo>
                <a:lnTo>
                  <a:pt x="5683" y="1463040"/>
                </a:lnTo>
                <a:lnTo>
                  <a:pt x="0" y="1350499"/>
                </a:lnTo>
                <a:cubicBezTo>
                  <a:pt x="0" y="604639"/>
                  <a:pt x="604639" y="0"/>
                  <a:pt x="1350499" y="0"/>
                </a:cubicBez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フリーフォーム 14"/>
          <p:cNvSpPr/>
          <p:nvPr/>
        </p:nvSpPr>
        <p:spPr>
          <a:xfrm>
            <a:off x="3446585" y="2996418"/>
            <a:ext cx="5092504" cy="2166425"/>
          </a:xfrm>
          <a:custGeom>
            <a:avLst/>
            <a:gdLst>
              <a:gd name="connsiteX0" fmla="*/ 0 w 5092504"/>
              <a:gd name="connsiteY0" fmla="*/ 0 h 2166425"/>
              <a:gd name="connsiteX1" fmla="*/ 1342113 w 5092504"/>
              <a:gd name="connsiteY1" fmla="*/ 0 h 2166425"/>
              <a:gd name="connsiteX2" fmla="*/ 1343402 w 5092504"/>
              <a:gd name="connsiteY2" fmla="*/ 25540 h 2166425"/>
              <a:gd name="connsiteX3" fmla="*/ 2686929 w 5092504"/>
              <a:gd name="connsiteY3" fmla="*/ 1237958 h 2166425"/>
              <a:gd name="connsiteX4" fmla="*/ 4030456 w 5092504"/>
              <a:gd name="connsiteY4" fmla="*/ 25540 h 2166425"/>
              <a:gd name="connsiteX5" fmla="*/ 4031746 w 5092504"/>
              <a:gd name="connsiteY5" fmla="*/ 0 h 2166425"/>
              <a:gd name="connsiteX6" fmla="*/ 5092504 w 5092504"/>
              <a:gd name="connsiteY6" fmla="*/ 0 h 2166425"/>
              <a:gd name="connsiteX7" fmla="*/ 5092504 w 5092504"/>
              <a:gd name="connsiteY7" fmla="*/ 2166425 h 2166425"/>
              <a:gd name="connsiteX8" fmla="*/ 0 w 5092504"/>
              <a:gd name="connsiteY8" fmla="*/ 2166425 h 2166425"/>
              <a:gd name="connsiteX9" fmla="*/ 0 w 5092504"/>
              <a:gd name="connsiteY9" fmla="*/ 0 h 2166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92504" h="2166425">
                <a:moveTo>
                  <a:pt x="0" y="0"/>
                </a:moveTo>
                <a:lnTo>
                  <a:pt x="1342113" y="0"/>
                </a:lnTo>
                <a:lnTo>
                  <a:pt x="1343402" y="25540"/>
                </a:lnTo>
                <a:cubicBezTo>
                  <a:pt x="1412562" y="706537"/>
                  <a:pt x="1987685" y="1237958"/>
                  <a:pt x="2686929" y="1237958"/>
                </a:cubicBezTo>
                <a:cubicBezTo>
                  <a:pt x="3386173" y="1237958"/>
                  <a:pt x="3961297" y="706537"/>
                  <a:pt x="4030456" y="25540"/>
                </a:cubicBezTo>
                <a:lnTo>
                  <a:pt x="4031746" y="0"/>
                </a:lnTo>
                <a:lnTo>
                  <a:pt x="5092504" y="0"/>
                </a:lnTo>
                <a:lnTo>
                  <a:pt x="5092504" y="2166425"/>
                </a:lnTo>
                <a:lnTo>
                  <a:pt x="0" y="2166425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968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670" b="97953" l="2151" r="98925">
                        <a14:foregroundMark x1="92928" y1="53102" x2="92928" y2="53102"/>
                        <a14:foregroundMark x1="89537" y1="45347" x2="91356" y2="54963"/>
                        <a14:foregroundMark x1="89123" y1="37779" x2="94748" y2="71960"/>
                        <a14:foregroundMark x1="93879" y1="35670" x2="96981" y2="47829"/>
                        <a14:foregroundMark x1="98801" y1="29777" x2="98925" y2="35670"/>
                        <a14:foregroundMark x1="4384" y1="53102" x2="10132" y2="71340"/>
                        <a14:foregroundMark x1="11249" y1="50558" x2="11249" y2="51179"/>
                        <a14:foregroundMark x1="5624" y1="45099" x2="10959" y2="47022"/>
                        <a14:foregroundMark x1="8147" y1="44913" x2="8147" y2="44913"/>
                        <a14:foregroundMark x1="96691" y1="24566" x2="96691" y2="26675"/>
                        <a14:foregroundMark x1="94748" y1="23263" x2="94458" y2="27481"/>
                        <a14:foregroundMark x1="88007" y1="95223" x2="88007" y2="95223"/>
                        <a14:foregroundMark x1="30687" y1="93362" x2="43259" y2="93176"/>
                        <a14:foregroundMark x1="7196" y1="93797" x2="7196" y2="93797"/>
                        <a14:foregroundMark x1="57651" y1="97146" x2="29280" y2="97953"/>
                        <a14:foregroundMark x1="18073" y1="95037" x2="9429" y2="95037"/>
                        <a14:foregroundMark x1="2151" y1="83685" x2="2978" y2="93797"/>
                        <a14:foregroundMark x1="3681" y1="43859" x2="6741" y2="43610"/>
                        <a14:foregroundMark x1="3267" y1="42618" x2="9677" y2="40943"/>
                        <a14:foregroundMark x1="6907" y1="40074" x2="7444" y2="42804"/>
                        <a14:foregroundMark x1="7320" y1="36911" x2="8726" y2="41129"/>
                        <a14:foregroundMark x1="10256" y1="35670" x2="6907" y2="37159"/>
                        <a14:foregroundMark x1="9967" y1="35050" x2="10546" y2="38586"/>
                        <a14:foregroundMark x1="82010" y1="40509" x2="84946" y2="43238"/>
                        <a14:foregroundMark x1="84533" y1="34429" x2="85649" y2="37965"/>
                        <a14:foregroundMark x1="87469" y1="27667" x2="88710" y2="32320"/>
                        <a14:foregroundMark x1="84781" y1="30211" x2="88296" y2="34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025" y="815926"/>
            <a:ext cx="8306819" cy="553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06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円/楕円 1"/>
          <p:cNvSpPr/>
          <p:nvPr/>
        </p:nvSpPr>
        <p:spPr>
          <a:xfrm>
            <a:off x="1438656" y="749808"/>
            <a:ext cx="1097280" cy="10241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円/楕円 2"/>
          <p:cNvSpPr/>
          <p:nvPr/>
        </p:nvSpPr>
        <p:spPr>
          <a:xfrm>
            <a:off x="1591056" y="902208"/>
            <a:ext cx="1097280" cy="10241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円/楕円 30"/>
          <p:cNvSpPr/>
          <p:nvPr/>
        </p:nvSpPr>
        <p:spPr>
          <a:xfrm>
            <a:off x="4639056" y="749808"/>
            <a:ext cx="1097280" cy="10241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円/楕円 31"/>
          <p:cNvSpPr/>
          <p:nvPr/>
        </p:nvSpPr>
        <p:spPr>
          <a:xfrm>
            <a:off x="6035040" y="749808"/>
            <a:ext cx="1097280" cy="10241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円/楕円 32"/>
          <p:cNvSpPr/>
          <p:nvPr/>
        </p:nvSpPr>
        <p:spPr>
          <a:xfrm>
            <a:off x="7431024" y="749808"/>
            <a:ext cx="1097280" cy="10241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右矢印 33"/>
          <p:cNvSpPr/>
          <p:nvPr/>
        </p:nvSpPr>
        <p:spPr>
          <a:xfrm>
            <a:off x="3304032" y="1060704"/>
            <a:ext cx="719328" cy="7132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7930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1034717" y="1720516"/>
            <a:ext cx="3007894" cy="7579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データ１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3669634" y="2962778"/>
            <a:ext cx="3140240" cy="122421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データ２</a:t>
            </a:r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5895476" y="4776538"/>
            <a:ext cx="3007894" cy="75799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データ３</a:t>
            </a:r>
            <a:endParaRPr kumimoji="1"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2418347" y="4776538"/>
            <a:ext cx="3128211" cy="1136985"/>
          </a:xfrm>
          <a:prstGeom prst="rect">
            <a:avLst/>
          </a:prstGeom>
          <a:solidFill>
            <a:srgbClr val="B00808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データ４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744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902370" y="1720516"/>
            <a:ext cx="3007894" cy="7579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データ１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902370" y="2865522"/>
            <a:ext cx="3007894" cy="7579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データ１</a:t>
            </a:r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902370" y="4010528"/>
            <a:ext cx="3007894" cy="7579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データ１</a:t>
            </a:r>
            <a:endParaRPr kumimoji="1"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902370" y="5155533"/>
            <a:ext cx="3007894" cy="7579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/>
              <a:t>データ１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51394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999744" y="1397092"/>
            <a:ext cx="10192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プロジェクトの進め方に関するご相談</a:t>
            </a:r>
            <a:endParaRPr kumimoji="1" lang="ja-JP" altLang="en-US" sz="4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347418" y="4445093"/>
            <a:ext cx="349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２０２２　１月</a:t>
            </a:r>
            <a:endParaRPr kumimoji="1" lang="ja-JP" altLang="en-US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6164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ホームベース 1"/>
          <p:cNvSpPr/>
          <p:nvPr/>
        </p:nvSpPr>
        <p:spPr>
          <a:xfrm>
            <a:off x="595745" y="1492827"/>
            <a:ext cx="3006437" cy="817418"/>
          </a:xfrm>
          <a:prstGeom prst="homePlate">
            <a:avLst/>
          </a:prstGeom>
          <a:solidFill>
            <a:srgbClr val="0070C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１．調査と分析</a:t>
            </a:r>
            <a:endParaRPr kumimoji="1" lang="ja-JP" altLang="en-US" sz="2800" dirty="0">
              <a:solidFill>
                <a:schemeClr val="bg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" name="ホームベース 2"/>
          <p:cNvSpPr/>
          <p:nvPr/>
        </p:nvSpPr>
        <p:spPr>
          <a:xfrm>
            <a:off x="4447309" y="1492827"/>
            <a:ext cx="3006437" cy="817418"/>
          </a:xfrm>
          <a:prstGeom prst="homePlate">
            <a:avLst/>
          </a:prstGeom>
          <a:solidFill>
            <a:srgbClr val="0070C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１．調査と分析</a:t>
            </a:r>
            <a:endParaRPr kumimoji="1" lang="ja-JP" altLang="en-US" sz="2800" dirty="0">
              <a:solidFill>
                <a:schemeClr val="bg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" name="ホームベース 3"/>
          <p:cNvSpPr/>
          <p:nvPr/>
        </p:nvSpPr>
        <p:spPr>
          <a:xfrm>
            <a:off x="8049490" y="1492827"/>
            <a:ext cx="3006437" cy="817418"/>
          </a:xfrm>
          <a:prstGeom prst="homePlate">
            <a:avLst/>
          </a:prstGeom>
          <a:solidFill>
            <a:srgbClr val="0070C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１．調査と分析</a:t>
            </a:r>
            <a:endParaRPr kumimoji="1" lang="ja-JP" altLang="en-US" sz="2800" dirty="0">
              <a:solidFill>
                <a:schemeClr val="bg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149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grpId="0" nodeType="click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grpId="0" nodeType="click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780032" y="1109472"/>
            <a:ext cx="46817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kumimoji="1" lang="ja-JP" altLang="en-US" sz="40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目的</a:t>
            </a:r>
            <a:endParaRPr kumimoji="1" lang="en-US" altLang="ja-JP" sz="40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342900" indent="-342900">
              <a:buFont typeface="+mj-lt"/>
              <a:buAutoNum type="arabicPeriod"/>
            </a:pPr>
            <a:r>
              <a:rPr kumimoji="1" lang="ja-JP" altLang="en-US" sz="40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現状</a:t>
            </a:r>
            <a:endParaRPr kumimoji="1" lang="en-US" altLang="ja-JP" sz="40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342900" indent="-342900">
              <a:buFont typeface="+mj-lt"/>
              <a:buAutoNum type="arabicPeriod"/>
            </a:pPr>
            <a:r>
              <a:rPr kumimoji="1" lang="ja-JP" altLang="en-US" sz="40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課題</a:t>
            </a:r>
            <a:endParaRPr kumimoji="1" lang="en-US" altLang="ja-JP" sz="40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342900" indent="-342900">
              <a:buFont typeface="+mj-lt"/>
              <a:buAutoNum type="arabicPeriod"/>
            </a:pPr>
            <a:r>
              <a:rPr kumimoji="1" lang="ja-JP" altLang="en-US" sz="40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対応策</a:t>
            </a:r>
            <a:endParaRPr kumimoji="1" lang="en-US" altLang="ja-JP" sz="4000" dirty="0" smtClean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342900" indent="-342900">
              <a:buFont typeface="+mj-lt"/>
              <a:buAutoNum type="arabicPeriod"/>
            </a:pPr>
            <a:r>
              <a:rPr kumimoji="1" lang="ja-JP" altLang="en-US" sz="4000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実施計画（案）</a:t>
            </a:r>
            <a:endParaRPr kumimoji="1" lang="ja-JP" altLang="en-US" sz="4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893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4551949" y="1440655"/>
            <a:ext cx="6910137" cy="1325563"/>
          </a:xfrm>
        </p:spPr>
        <p:txBody>
          <a:bodyPr>
            <a:normAutofit/>
          </a:bodyPr>
          <a:lstStyle/>
          <a:p>
            <a:r>
              <a:rPr kumimoji="1" lang="ja-JP" altLang="en-US" sz="4000" dirty="0" smtClean="0"/>
              <a:t>ようこそお越しくださいました</a:t>
            </a:r>
            <a:endParaRPr kumimoji="1" lang="ja-JP" altLang="en-US" sz="4000" dirty="0"/>
          </a:p>
        </p:txBody>
      </p:sp>
      <p:sp>
        <p:nvSpPr>
          <p:cNvPr id="3" name="タイトル 1"/>
          <p:cNvSpPr txBox="1">
            <a:spLocks/>
          </p:cNvSpPr>
          <p:nvPr/>
        </p:nvSpPr>
        <p:spPr>
          <a:xfrm>
            <a:off x="-4551949" y="1440655"/>
            <a:ext cx="69101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smtClean="0"/>
              <a:t>ようこそお越しくださいました</a:t>
            </a:r>
            <a:endParaRPr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406746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16653" y="1390056"/>
            <a:ext cx="6758354" cy="710049"/>
          </a:xfrm>
        </p:spPr>
        <p:txBody>
          <a:bodyPr>
            <a:normAutofit/>
          </a:bodyPr>
          <a:lstStyle/>
          <a:p>
            <a:r>
              <a:rPr kumimoji="1" lang="ja-JP" altLang="en-US" sz="2400" dirty="0" smtClean="0"/>
              <a:t>本日も、ご視聴いただき、誠にありがとうございます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20520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093101" y="2939908"/>
            <a:ext cx="6768403" cy="737572"/>
          </a:xfrm>
        </p:spPr>
        <p:txBody>
          <a:bodyPr>
            <a:normAutofit/>
          </a:bodyPr>
          <a:lstStyle/>
          <a:p>
            <a:r>
              <a:rPr kumimoji="1" lang="ja-JP" altLang="en-US" sz="2800" dirty="0" smtClean="0"/>
              <a:t>ご要望などありましたら、お知らせください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1694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25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70</Words>
  <Application>Microsoft Office PowerPoint</Application>
  <PresentationFormat>ワイド画面</PresentationFormat>
  <Paragraphs>22</Paragraphs>
  <Slides>13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20" baseType="lpstr">
      <vt:lpstr>HG丸ｺﾞｼｯｸM-PRO</vt:lpstr>
      <vt:lpstr>ＭＳ Ｐゴシック</vt:lpstr>
      <vt:lpstr>メイリオ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ようこそお越しくださいました</vt:lpstr>
      <vt:lpstr>本日も、ご視聴いただき、誠にありがとうございます</vt:lpstr>
      <vt:lpstr>ご要望などありましたら、お知らせください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藤田</dc:creator>
  <cp:lastModifiedBy>藤田</cp:lastModifiedBy>
  <cp:revision>23</cp:revision>
  <dcterms:created xsi:type="dcterms:W3CDTF">2022-01-06T05:41:20Z</dcterms:created>
  <dcterms:modified xsi:type="dcterms:W3CDTF">2022-01-07T07:00:33Z</dcterms:modified>
</cp:coreProperties>
</file>