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3" autoAdjust="0"/>
    <p:restoredTop sz="94660"/>
  </p:normalViewPr>
  <p:slideViewPr>
    <p:cSldViewPr snapToGrid="0">
      <p:cViewPr varScale="1">
        <p:scale>
          <a:sx n="79" d="100"/>
          <a:sy n="79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31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26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45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94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45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79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19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69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94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43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1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4641E-AEA8-40BD-84DA-02EBF5953225}" type="datetimeFigureOut">
              <a:rPr kumimoji="1" lang="ja-JP" altLang="en-US" smtClean="0"/>
              <a:t>2022/1/7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C33D4-C5EF-4BFC-9FE2-25C41A2B9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620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l="22431" t="8632" r="22431" b="8632"/>
          <a:stretch/>
        </p:blipFill>
        <p:spPr>
          <a:xfrm>
            <a:off x="3853911" y="1186911"/>
            <a:ext cx="4484178" cy="4484178"/>
          </a:xfrm>
          <a:prstGeom prst="ellipse">
            <a:avLst/>
          </a:prstGeom>
        </p:spPr>
      </p:pic>
      <p:sp>
        <p:nvSpPr>
          <p:cNvPr id="3" name="開始/停止"/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開始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停止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ホームベース 3"/>
          <p:cNvSpPr/>
          <p:nvPr/>
        </p:nvSpPr>
        <p:spPr>
          <a:xfrm rot="5400000">
            <a:off x="5556000" y="1096911"/>
            <a:ext cx="1080000" cy="18000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8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l="22431" t="8632" r="22431" b="8632"/>
          <a:stretch/>
        </p:blipFill>
        <p:spPr>
          <a:xfrm>
            <a:off x="3853911" y="1186911"/>
            <a:ext cx="4484178" cy="4484178"/>
          </a:xfrm>
          <a:prstGeom prst="ellipse">
            <a:avLst/>
          </a:prstGeom>
        </p:spPr>
      </p:pic>
      <p:sp>
        <p:nvSpPr>
          <p:cNvPr id="3" name="開始/停止"/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開始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停止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ホームベース 3"/>
          <p:cNvSpPr/>
          <p:nvPr/>
        </p:nvSpPr>
        <p:spPr>
          <a:xfrm rot="5400000">
            <a:off x="5556000" y="1096911"/>
            <a:ext cx="1080000" cy="18000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39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7</cp:revision>
  <dcterms:created xsi:type="dcterms:W3CDTF">2022-01-07T01:44:10Z</dcterms:created>
  <dcterms:modified xsi:type="dcterms:W3CDTF">2022-01-07T05:39:36Z</dcterms:modified>
</cp:coreProperties>
</file>