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9" r:id="rId9"/>
    <p:sldId id="266" r:id="rId10"/>
    <p:sldId id="267" r:id="rId11"/>
    <p:sldId id="268" r:id="rId12"/>
    <p:sldId id="270" r:id="rId13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CD4D8-551A-4893-AB8A-25A441579275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3BD5F-24B6-4323-A882-02AB8EEB1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101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8AC537-A780-0DAC-41A1-2F756363C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C0CD856-737E-1A2C-C1E4-CA4D30980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C25230-A06F-C197-2E54-D6D51488F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D68D-020C-4A95-A843-AE2998A27041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6C5740-8007-E0BA-9D7D-29DC6F34F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54727C-5065-3F3D-ABE2-BB67BB6F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3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2B0FFD-20C0-4442-13FB-9708E5876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EC95C5E-92D6-A9E7-8498-7C87A56CC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B90682-B479-9551-EC36-55AC655E2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8B2F-212A-4BEB-B1AA-96BE2D14A061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58EC03-CE63-6C9D-8748-F461B98A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1EF4A-4A92-6A2F-9CA3-F98C6734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51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63D0353-24D3-0972-B72E-4055E456F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7AB4C2-3EC8-4C21-2E94-93A5D7ABF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7DD2AA-7BBB-874A-A2DB-D95F0AB82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9A511-81F4-4354-918E-29AEC982B882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DE70D-49A4-50F3-37B8-04871FCBD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D8806-127D-9F5F-780F-A3083FA45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49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F91BEF-EB6A-4331-BBD0-B62A6FD16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05C484-04BC-F717-0193-355AACE4D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A72F81-BEB2-4F6F-9D14-05A5CD9CF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5EDB3-BCE8-470E-B133-EF3A91E96CD5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194D73-A427-C110-8896-C785737A4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61B1ED-F9E1-69D3-C8F4-86D8B2468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56A5CD-7880-F3B9-E5BC-7B98D7B1C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1F4EB1-CB5D-4B1F-6075-050E187B7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0440C6-E6B4-737B-EE38-00C6867F9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E229-8DD0-4138-8DA6-0428664A6B89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A83C93-AC51-9534-4172-C0F3DB0B0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4AE8BB-5E01-4E62-1B4A-D5ED7E849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74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D66F3A-FF94-4E92-CC5E-884E7439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983A89-644C-363E-2662-324D3ED580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FE7231-765A-C41D-DBAC-A84DEF1D3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A14712-06D8-8D30-9A79-25B2D0B80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8494-EA55-4DD7-840B-1E6D9047F702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001274-1B73-8807-F9A7-5A32BED96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0316F4-70D7-D67E-8EB1-25DA5050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92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BED5A5-E802-3284-2F06-34416A1A3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94F43C-D66F-BAE6-7074-CCBEFC2AC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69C1B2-E3C0-C4BC-4A0A-CE7E65125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3F7F750-C194-13DA-A1AB-2B35BE7443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2DE13C5-412F-68BE-7667-6EA62FCBD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A8697E-D7D3-DD25-C074-B6BBCCB3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BCD8-D79E-4D36-9DF8-DE43A0EAEC7B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C99C86A-8F64-7FC9-C3F9-816B0061F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94F65F5-8955-BD5A-24BF-998C2F60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27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59C1D6-D688-C029-66D7-CDEACD66C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11FB985-152D-6D70-2F9B-2CA49D82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8774-1E70-48DA-B52A-7E3112F2459D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9F413DA-FA4E-9185-3FA2-26BD7A4F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16D9C51-B48E-81F8-84D9-81F58DB4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13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F1276C6-0F3B-F79D-84FC-AAEFC29F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FCA9-71A5-4B1A-AE21-4D82FDEFC021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1D350AD-BD52-3554-8DD2-533080B76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5E89F6-83A5-802A-7451-AC029BB1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50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B9399D-BE33-F892-B2E2-8D08C0C1C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7A1218-177E-BC9E-364E-B675C192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86FBBB1-94AA-43C0-B826-0C396C774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869CB7-EAAC-7835-EADA-1A6A9186C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F104-8577-4A65-82AE-74797787321C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318575-ED1C-C35F-438F-E91C9D1CD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E5F003-45E9-2387-2637-354897A5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823805-EB36-11A5-983A-1FCDADE55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EEA7D5A-ECB0-6EEB-E554-774779B3E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CE625B-44FE-4329-A4C7-E638F4587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C9F6A3-9120-0898-E879-283A8C6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7AA94-A2D7-4598-BA39-F0331FE9F99A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75B916-E98B-DD0E-BE32-4EE05589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B6A86E-ADE8-81BC-B0CF-01171812B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09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CC7E95-9CCB-95CA-A8FC-FF5E7D0D6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FFEC00-8206-7DBB-E990-1AF98E3E9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E7824B-FF4A-C1F9-4078-5FF4888D8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736EB-C193-4159-9972-DDD0118CB290}" type="datetime1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E8A724-4257-26CC-4E67-16DAC62C10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7C167B-F1F7-41A3-E996-FFE5754DF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1600" y="608409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F0000"/>
                </a:solidFill>
              </a:defRPr>
            </a:lvl1pPr>
          </a:lstStyle>
          <a:p>
            <a:fld id="{5592BCC8-C0A3-43EB-A927-73C47D81E057}" type="slidenum">
              <a:rPr lang="ja-JP" altLang="en-US" smtClean="0"/>
              <a:pPr/>
              <a:t>‹#›</a:t>
            </a:fld>
            <a:endParaRPr lang="ja-JP" altLang="en-US" sz="4000"/>
          </a:p>
        </p:txBody>
      </p:sp>
    </p:spTree>
    <p:extLst>
      <p:ext uri="{BB962C8B-B14F-4D97-AF65-F5344CB8AC3E}">
        <p14:creationId xmlns:p14="http://schemas.microsoft.com/office/powerpoint/2010/main" val="197559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475267-CC19-06AB-6D96-CC79E8FB5989}"/>
              </a:ext>
            </a:extLst>
          </p:cNvPr>
          <p:cNvSpPr txBox="1"/>
          <p:nvPr/>
        </p:nvSpPr>
        <p:spPr>
          <a:xfrm>
            <a:off x="1499587" y="1661175"/>
            <a:ext cx="88024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エクスプローラー</a:t>
            </a:r>
            <a:endParaRPr kumimoji="1" lang="en-US" altLang="ja-JP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（ファイル管理ソフト）を起動</a:t>
            </a:r>
            <a:endParaRPr kumimoji="1" lang="en-US" altLang="ja-JP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B03146-545C-7827-EFF6-5B7BC60173D7}"/>
              </a:ext>
            </a:extLst>
          </p:cNvPr>
          <p:cNvSpPr txBox="1"/>
          <p:nvPr/>
        </p:nvSpPr>
        <p:spPr>
          <a:xfrm>
            <a:off x="390418" y="154114"/>
            <a:ext cx="4859676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データの整理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8C8567F-F28E-E1EC-95F8-FBF34753C55B}"/>
              </a:ext>
            </a:extLst>
          </p:cNvPr>
          <p:cNvSpPr txBox="1"/>
          <p:nvPr/>
        </p:nvSpPr>
        <p:spPr>
          <a:xfrm>
            <a:off x="2120392" y="3740785"/>
            <a:ext cx="795121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7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Win</a:t>
            </a:r>
            <a:r>
              <a:rPr kumimoji="1" lang="ja-JP" altLang="en-US" sz="17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</a:t>
            </a:r>
            <a:r>
              <a:rPr kumimoji="1" lang="en-US" altLang="ja-JP" sz="17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</a:t>
            </a:r>
            <a:endParaRPr kumimoji="1" lang="ja-JP" altLang="en-US" sz="17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F22659C-F9A0-C093-54C7-F2F1B0AC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126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EA090-8373-6199-D502-C5EDC9626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77613901-5692-809E-CD49-5AF3BE951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689" y="295419"/>
            <a:ext cx="8785165" cy="940085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6000" b="1" dirty="0"/>
              <a:t>③ファイルを完全に消す</a:t>
            </a:r>
            <a:endParaRPr kumimoji="1" lang="en-US" altLang="ja-JP" sz="6000" b="1" dirty="0"/>
          </a:p>
        </p:txBody>
      </p: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DDFCB276-4399-82C7-1D39-65CBA9B49275}"/>
              </a:ext>
            </a:extLst>
          </p:cNvPr>
          <p:cNvSpPr txBox="1">
            <a:spLocks/>
          </p:cNvSpPr>
          <p:nvPr/>
        </p:nvSpPr>
        <p:spPr>
          <a:xfrm>
            <a:off x="243727" y="2442680"/>
            <a:ext cx="11911933" cy="1797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4000" b="1" dirty="0"/>
              <a:t>Shift</a:t>
            </a:r>
            <a:r>
              <a:rPr lang="ja-JP" altLang="en-US" sz="14000" b="1" dirty="0"/>
              <a:t>＋</a:t>
            </a:r>
            <a:r>
              <a:rPr lang="en-US" altLang="ja-JP" sz="14000" b="1" dirty="0"/>
              <a:t>Delete</a:t>
            </a:r>
          </a:p>
          <a:p>
            <a:pPr algn="l"/>
            <a:endParaRPr lang="en-US" altLang="ja-JP" sz="14000" dirty="0"/>
          </a:p>
        </p:txBody>
      </p:sp>
      <p:pic>
        <p:nvPicPr>
          <p:cNvPr id="2050" name="Picture 2" descr="削除イラスト｜無料イラスト・フリー素材なら「イラストAC」">
            <a:extLst>
              <a:ext uri="{FF2B5EF4-FFF2-40B4-BE49-F238E27FC236}">
                <a16:creationId xmlns:a16="http://schemas.microsoft.com/office/drawing/2014/main" id="{9E6B7706-E0C2-8EB9-65EC-AA6956495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6973" y="441945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35E1CBE-34BB-256F-5B41-DB6E24FE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683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E2F15-82FA-4548-B3B9-EB22FE62A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883E184B-4DC0-38FA-2629-111AA21E6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901" y="401210"/>
            <a:ext cx="11740698" cy="1838555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6000" b="1" dirty="0"/>
              <a:t>④ファイルのプロパティ（内容）</a:t>
            </a:r>
            <a:endParaRPr kumimoji="1" lang="en-US" altLang="ja-JP" sz="6000" b="1" dirty="0"/>
          </a:p>
          <a:p>
            <a:pPr algn="l"/>
            <a:r>
              <a:rPr kumimoji="1" lang="ja-JP" altLang="en-US" sz="6000" b="1" dirty="0"/>
              <a:t>　を表示する  </a:t>
            </a:r>
            <a:endParaRPr kumimoji="1" lang="en-US" altLang="ja-JP" sz="6000" b="1" dirty="0"/>
          </a:p>
          <a:p>
            <a:pPr algn="l"/>
            <a:endParaRPr kumimoji="1" lang="en-US" altLang="ja-JP" sz="3600" b="1" dirty="0"/>
          </a:p>
          <a:p>
            <a:pPr algn="l"/>
            <a:r>
              <a:rPr kumimoji="1" lang="ja-JP" altLang="en-US" sz="3600" b="1" dirty="0"/>
              <a:t>　　　　　　　　　　　　　　　　　　　　　</a:t>
            </a:r>
            <a:endParaRPr kumimoji="1" lang="en-US" altLang="ja-JP" sz="3600" b="1" dirty="0"/>
          </a:p>
          <a:p>
            <a:pPr algn="l"/>
            <a:endParaRPr kumimoji="1" lang="en-US" altLang="ja-JP" sz="3600" b="1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222F1D02-74A5-7B55-A05E-13EDABBBCCE0}"/>
              </a:ext>
            </a:extLst>
          </p:cNvPr>
          <p:cNvSpPr txBox="1">
            <a:spLocks/>
          </p:cNvSpPr>
          <p:nvPr/>
        </p:nvSpPr>
        <p:spPr>
          <a:xfrm>
            <a:off x="341902" y="2877288"/>
            <a:ext cx="12172022" cy="1766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8000" b="1" dirty="0"/>
              <a:t>Alt</a:t>
            </a:r>
            <a:r>
              <a:rPr lang="ja-JP" altLang="en-US" sz="18000" b="1" dirty="0"/>
              <a:t>＋</a:t>
            </a:r>
            <a:r>
              <a:rPr lang="en-US" altLang="ja-JP" sz="18000" b="1" dirty="0"/>
              <a:t>Enter</a:t>
            </a:r>
          </a:p>
          <a:p>
            <a:pPr algn="l"/>
            <a:r>
              <a:rPr lang="ja-JP" altLang="en-US" sz="18000" dirty="0"/>
              <a:t>　　　　　　　　　　　　　　　　　　　　　</a:t>
            </a:r>
            <a:endParaRPr lang="en-US" altLang="ja-JP" sz="18000" dirty="0"/>
          </a:p>
          <a:p>
            <a:pPr algn="l"/>
            <a:endParaRPr lang="en-US" altLang="ja-JP" sz="18000" dirty="0"/>
          </a:p>
        </p:txBody>
      </p:sp>
      <p:pic>
        <p:nvPicPr>
          <p:cNvPr id="3074" name="Picture 2" descr="大きい本を開いて興味のある内容を調べる男性のイラストの ...">
            <a:extLst>
              <a:ext uri="{FF2B5EF4-FFF2-40B4-BE49-F238E27FC236}">
                <a16:creationId xmlns:a16="http://schemas.microsoft.com/office/drawing/2014/main" id="{51A203E7-88C1-C2DA-74C6-6E2F2CE68E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792" y="5021491"/>
            <a:ext cx="3305876" cy="212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D90CBFA-B63B-3DC1-9867-E94E1994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042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098F5-5B98-9934-80D0-EA873AC9C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677628A0-09BE-166A-C042-6482BF976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5738" y="411486"/>
            <a:ext cx="10209659" cy="1067994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6000" b="1" dirty="0"/>
              <a:t>⑤ファイルの中身を確認する</a:t>
            </a:r>
            <a:r>
              <a:rPr kumimoji="1" lang="ja-JP" altLang="en-US" sz="3600" b="1" dirty="0"/>
              <a:t>　　　　　　　　　　　　</a:t>
            </a:r>
            <a:endParaRPr kumimoji="1" lang="en-US" altLang="ja-JP" sz="3600" b="1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AF124DF5-8DAA-9BA7-ABFE-C239F6E93B96}"/>
              </a:ext>
            </a:extLst>
          </p:cNvPr>
          <p:cNvSpPr txBox="1">
            <a:spLocks/>
          </p:cNvSpPr>
          <p:nvPr/>
        </p:nvSpPr>
        <p:spPr>
          <a:xfrm>
            <a:off x="1092396" y="2310079"/>
            <a:ext cx="9226384" cy="2275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23000" b="1" dirty="0"/>
              <a:t>Alt</a:t>
            </a:r>
            <a:r>
              <a:rPr lang="ja-JP" altLang="en-US" sz="23000" b="1" dirty="0"/>
              <a:t>＋</a:t>
            </a:r>
            <a:r>
              <a:rPr lang="en-US" altLang="ja-JP" sz="23000" b="1" dirty="0"/>
              <a:t>P</a:t>
            </a:r>
          </a:p>
          <a:p>
            <a:pPr algn="l"/>
            <a:r>
              <a:rPr lang="ja-JP" altLang="en-US" sz="23000" dirty="0"/>
              <a:t>　　　　　　　　　　　　　　　　　　　　　</a:t>
            </a:r>
            <a:endParaRPr lang="en-US" altLang="ja-JP" sz="23000" dirty="0"/>
          </a:p>
          <a:p>
            <a:pPr algn="l"/>
            <a:endParaRPr lang="en-US" altLang="ja-JP" sz="23000" dirty="0"/>
          </a:p>
        </p:txBody>
      </p:sp>
      <p:pic>
        <p:nvPicPr>
          <p:cNvPr id="5122" name="Picture 2" descr="確認 要確認イラスト｜無料イラスト・フリー素材なら「イラスト ...">
            <a:extLst>
              <a:ext uri="{FF2B5EF4-FFF2-40B4-BE49-F238E27FC236}">
                <a16:creationId xmlns:a16="http://schemas.microsoft.com/office/drawing/2014/main" id="{57AC3F59-1C3B-6EDE-BB5D-B6011AEB7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7182" y="4585284"/>
            <a:ext cx="3152035" cy="209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E04EB3F-2B19-6C6E-5178-EE62979CC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34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C4C17-5F1A-C6DA-A5F7-7B5F09A4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38040F-4146-7243-5C4A-E43892D4FDA0}"/>
              </a:ext>
            </a:extLst>
          </p:cNvPr>
          <p:cNvSpPr txBox="1"/>
          <p:nvPr/>
        </p:nvSpPr>
        <p:spPr>
          <a:xfrm>
            <a:off x="671705" y="639288"/>
            <a:ext cx="748474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左の方にある</a:t>
            </a:r>
            <a:endParaRPr kumimoji="1" lang="en-US" altLang="ja-JP" sz="6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6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PC</a:t>
            </a:r>
            <a:r>
              <a:rPr kumimoji="1" lang="ja-JP" altLang="en-US" sz="6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をダブルクリック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1906C07-F1A8-CBDB-7F9C-1955DBD50ED7}"/>
              </a:ext>
            </a:extLst>
          </p:cNvPr>
          <p:cNvSpPr txBox="1"/>
          <p:nvPr/>
        </p:nvSpPr>
        <p:spPr>
          <a:xfrm>
            <a:off x="1822411" y="4000164"/>
            <a:ext cx="101874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自分の名前をダブルクリック</a:t>
            </a: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6C0FB2E1-77C9-09C4-3995-18AAED0248C2}"/>
              </a:ext>
            </a:extLst>
          </p:cNvPr>
          <p:cNvSpPr/>
          <p:nvPr/>
        </p:nvSpPr>
        <p:spPr>
          <a:xfrm>
            <a:off x="450759" y="4184830"/>
            <a:ext cx="1250731" cy="83099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AC2F93-4324-789F-ABD8-6D07FC007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77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6692462" y="710258"/>
            <a:ext cx="154546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３年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559901" y="1907993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ワード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8559901" y="3079971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エクセル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8559900" y="4110280"/>
            <a:ext cx="2021984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パワーポイント</a:t>
            </a:r>
          </a:p>
        </p:txBody>
      </p:sp>
      <p:cxnSp>
        <p:nvCxnSpPr>
          <p:cNvPr id="10" name="直線コネクタ 9"/>
          <p:cNvCxnSpPr>
            <a:cxnSpLocks/>
          </p:cNvCxnSpPr>
          <p:nvPr/>
        </p:nvCxnSpPr>
        <p:spPr>
          <a:xfrm flipH="1">
            <a:off x="7465195" y="1405717"/>
            <a:ext cx="2" cy="413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7465197" y="2165570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7465197" y="3414821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7465197" y="4458010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0AAE8F-CD5A-216D-EAA1-2609646BEDD9}"/>
              </a:ext>
            </a:extLst>
          </p:cNvPr>
          <p:cNvSpPr/>
          <p:nvPr/>
        </p:nvSpPr>
        <p:spPr>
          <a:xfrm>
            <a:off x="8559899" y="5192104"/>
            <a:ext cx="202198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大切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889DBD7-244E-FFD8-3BBE-F4A1B4DD802B}"/>
              </a:ext>
            </a:extLst>
          </p:cNvPr>
          <p:cNvCxnSpPr/>
          <p:nvPr/>
        </p:nvCxnSpPr>
        <p:spPr>
          <a:xfrm>
            <a:off x="7465197" y="5539833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84B178-D467-011E-4F6F-2EE56FF7FEE1}"/>
              </a:ext>
            </a:extLst>
          </p:cNvPr>
          <p:cNvSpPr txBox="1"/>
          <p:nvPr/>
        </p:nvSpPr>
        <p:spPr>
          <a:xfrm>
            <a:off x="599787" y="494118"/>
            <a:ext cx="4493538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フォルダを作成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B1D9D2A-518A-B407-ED05-0CE727A23A9F}"/>
              </a:ext>
            </a:extLst>
          </p:cNvPr>
          <p:cNvSpPr txBox="1"/>
          <p:nvPr/>
        </p:nvSpPr>
        <p:spPr>
          <a:xfrm>
            <a:off x="764174" y="2613726"/>
            <a:ext cx="44935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左上の新規作成</a:t>
            </a:r>
            <a:endParaRPr kumimoji="1" lang="en-US" altLang="ja-JP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6D5158C-4633-CBC9-5417-6C2E586BBD72}"/>
              </a:ext>
            </a:extLst>
          </p:cNvPr>
          <p:cNvSpPr txBox="1"/>
          <p:nvPr/>
        </p:nvSpPr>
        <p:spPr>
          <a:xfrm>
            <a:off x="2432049" y="4839337"/>
            <a:ext cx="3262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３年と入力</a:t>
            </a:r>
          </a:p>
        </p:txBody>
      </p:sp>
      <p:sp>
        <p:nvSpPr>
          <p:cNvPr id="20" name="矢印: 右 19">
            <a:extLst>
              <a:ext uri="{FF2B5EF4-FFF2-40B4-BE49-F238E27FC236}">
                <a16:creationId xmlns:a16="http://schemas.microsoft.com/office/drawing/2014/main" id="{43B450CF-A4A6-9EAC-D29B-C76A4BF3B11F}"/>
              </a:ext>
            </a:extLst>
          </p:cNvPr>
          <p:cNvSpPr/>
          <p:nvPr/>
        </p:nvSpPr>
        <p:spPr>
          <a:xfrm>
            <a:off x="1181317" y="4922409"/>
            <a:ext cx="1250731" cy="83099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FE445C6-A416-1320-0E0D-8111E6E4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2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EC556-B059-24E9-8C89-0F264E9F1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E913E24-53AA-6C61-0714-AC44D7D3C5F4}"/>
              </a:ext>
            </a:extLst>
          </p:cNvPr>
          <p:cNvSpPr/>
          <p:nvPr/>
        </p:nvSpPr>
        <p:spPr>
          <a:xfrm>
            <a:off x="7062331" y="771903"/>
            <a:ext cx="154546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３年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094E0F-1677-A0BB-4D62-E28C751176E4}"/>
              </a:ext>
            </a:extLst>
          </p:cNvPr>
          <p:cNvSpPr/>
          <p:nvPr/>
        </p:nvSpPr>
        <p:spPr>
          <a:xfrm>
            <a:off x="8929770" y="1969638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ワード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817455-8582-3D75-8F61-6700A70B53F5}"/>
              </a:ext>
            </a:extLst>
          </p:cNvPr>
          <p:cNvSpPr/>
          <p:nvPr/>
        </p:nvSpPr>
        <p:spPr>
          <a:xfrm>
            <a:off x="8929770" y="3141616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エクセル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6C51673-76AB-FFED-F2A6-11B533B406F5}"/>
              </a:ext>
            </a:extLst>
          </p:cNvPr>
          <p:cNvSpPr/>
          <p:nvPr/>
        </p:nvSpPr>
        <p:spPr>
          <a:xfrm>
            <a:off x="8929769" y="4171925"/>
            <a:ext cx="2021984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パワーポイント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4A0C6BDF-074D-F6B6-AD29-A222C26FD17E}"/>
              </a:ext>
            </a:extLst>
          </p:cNvPr>
          <p:cNvCxnSpPr>
            <a:cxnSpLocks/>
          </p:cNvCxnSpPr>
          <p:nvPr/>
        </p:nvCxnSpPr>
        <p:spPr>
          <a:xfrm flipH="1">
            <a:off x="7835064" y="1467362"/>
            <a:ext cx="2" cy="413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7EB93BDD-0ACD-437E-435C-626B52945FA3}"/>
              </a:ext>
            </a:extLst>
          </p:cNvPr>
          <p:cNvCxnSpPr/>
          <p:nvPr/>
        </p:nvCxnSpPr>
        <p:spPr>
          <a:xfrm>
            <a:off x="7835066" y="2227215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47A9537-2F99-B4C6-08A2-A83DB646BB04}"/>
              </a:ext>
            </a:extLst>
          </p:cNvPr>
          <p:cNvCxnSpPr/>
          <p:nvPr/>
        </p:nvCxnSpPr>
        <p:spPr>
          <a:xfrm>
            <a:off x="7835066" y="3476466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C02B5F8-AFD8-E95D-8C54-2115F8996768}"/>
              </a:ext>
            </a:extLst>
          </p:cNvPr>
          <p:cNvCxnSpPr/>
          <p:nvPr/>
        </p:nvCxnSpPr>
        <p:spPr>
          <a:xfrm>
            <a:off x="7835066" y="4519655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BB7947-49BA-1194-5048-B0E30EB64D90}"/>
              </a:ext>
            </a:extLst>
          </p:cNvPr>
          <p:cNvSpPr/>
          <p:nvPr/>
        </p:nvSpPr>
        <p:spPr>
          <a:xfrm>
            <a:off x="8929768" y="5253749"/>
            <a:ext cx="202198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大切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E9B8FCA6-5885-E801-84D0-D95ADAE0FC94}"/>
              </a:ext>
            </a:extLst>
          </p:cNvPr>
          <p:cNvCxnSpPr/>
          <p:nvPr/>
        </p:nvCxnSpPr>
        <p:spPr>
          <a:xfrm>
            <a:off x="7835066" y="5601478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075C93-747D-585F-A79F-24EE6ADF4BBE}"/>
              </a:ext>
            </a:extLst>
          </p:cNvPr>
          <p:cNvSpPr txBox="1"/>
          <p:nvPr/>
        </p:nvSpPr>
        <p:spPr>
          <a:xfrm>
            <a:off x="848729" y="396357"/>
            <a:ext cx="5326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同様に３年の下に</a:t>
            </a:r>
            <a:endParaRPr kumimoji="1" lang="en-US" altLang="ja-JP" sz="4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F149AC7-FF5B-4B5D-D5D9-00C9EBBE1891}"/>
              </a:ext>
            </a:extLst>
          </p:cNvPr>
          <p:cNvSpPr txBox="1"/>
          <p:nvPr/>
        </p:nvSpPr>
        <p:spPr>
          <a:xfrm>
            <a:off x="913124" y="1815826"/>
            <a:ext cx="428835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ワード</a:t>
            </a:r>
            <a:endParaRPr kumimoji="1"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エクセル</a:t>
            </a:r>
            <a:endParaRPr kumimoji="1"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パワーポイント</a:t>
            </a:r>
            <a:endParaRPr kumimoji="1"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</a:t>
            </a:r>
            <a:endParaRPr kumimoji="1"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のフォルダを作成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E8EF251F-A450-1191-B99C-D7FAC27C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5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F0B85-3CA3-544B-8983-67374F38E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E15A95-29C3-B7B6-B02E-0EB49ABC65AF}"/>
              </a:ext>
            </a:extLst>
          </p:cNvPr>
          <p:cNvSpPr/>
          <p:nvPr/>
        </p:nvSpPr>
        <p:spPr>
          <a:xfrm>
            <a:off x="916474" y="1295886"/>
            <a:ext cx="154546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３年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DDA3AF-5B31-95A6-9B22-F600E9B85F4E}"/>
              </a:ext>
            </a:extLst>
          </p:cNvPr>
          <p:cNvSpPr/>
          <p:nvPr/>
        </p:nvSpPr>
        <p:spPr>
          <a:xfrm>
            <a:off x="2783913" y="2493621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ワード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29B727-8C07-6700-E61C-ADCA14856284}"/>
              </a:ext>
            </a:extLst>
          </p:cNvPr>
          <p:cNvSpPr/>
          <p:nvPr/>
        </p:nvSpPr>
        <p:spPr>
          <a:xfrm>
            <a:off x="2783913" y="3665599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エクセル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4D89DCB-0EF9-9482-CBC9-DC76CD134475}"/>
              </a:ext>
            </a:extLst>
          </p:cNvPr>
          <p:cNvSpPr/>
          <p:nvPr/>
        </p:nvSpPr>
        <p:spPr>
          <a:xfrm>
            <a:off x="2783912" y="4695908"/>
            <a:ext cx="2021984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パワーポイント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DFC0080F-6F91-748A-5692-AA6FE800E1EB}"/>
              </a:ext>
            </a:extLst>
          </p:cNvPr>
          <p:cNvCxnSpPr>
            <a:cxnSpLocks/>
          </p:cNvCxnSpPr>
          <p:nvPr/>
        </p:nvCxnSpPr>
        <p:spPr>
          <a:xfrm flipH="1">
            <a:off x="1689207" y="1991345"/>
            <a:ext cx="2" cy="413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3669178-848C-F4ED-7BB8-B9C14BCAA22E}"/>
              </a:ext>
            </a:extLst>
          </p:cNvPr>
          <p:cNvCxnSpPr/>
          <p:nvPr/>
        </p:nvCxnSpPr>
        <p:spPr>
          <a:xfrm>
            <a:off x="1689209" y="2751198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43E93CEC-4D8C-7277-07E2-73004148A28C}"/>
              </a:ext>
            </a:extLst>
          </p:cNvPr>
          <p:cNvCxnSpPr/>
          <p:nvPr/>
        </p:nvCxnSpPr>
        <p:spPr>
          <a:xfrm>
            <a:off x="1689209" y="4000449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C1B8B412-2861-7F06-7F8E-39D9D4301456}"/>
              </a:ext>
            </a:extLst>
          </p:cNvPr>
          <p:cNvCxnSpPr/>
          <p:nvPr/>
        </p:nvCxnSpPr>
        <p:spPr>
          <a:xfrm>
            <a:off x="1689209" y="5043638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E7D040C-174F-B7F9-97C4-0C3FB0F71F13}"/>
              </a:ext>
            </a:extLst>
          </p:cNvPr>
          <p:cNvSpPr/>
          <p:nvPr/>
        </p:nvSpPr>
        <p:spPr>
          <a:xfrm>
            <a:off x="2783911" y="5777732"/>
            <a:ext cx="202198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大切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0878ABD-03C6-1286-CAFD-3C45DB64033F}"/>
              </a:ext>
            </a:extLst>
          </p:cNvPr>
          <p:cNvCxnSpPr/>
          <p:nvPr/>
        </p:nvCxnSpPr>
        <p:spPr>
          <a:xfrm>
            <a:off x="1689209" y="6125461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0027DC-DEAC-C764-7B8D-65FC73AA530C}"/>
              </a:ext>
            </a:extLst>
          </p:cNvPr>
          <p:cNvSpPr txBox="1"/>
          <p:nvPr/>
        </p:nvSpPr>
        <p:spPr>
          <a:xfrm>
            <a:off x="520553" y="188529"/>
            <a:ext cx="4801314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左にフォルダを表示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F00C94-A4DC-F73F-192E-01B00C8DA0B1}"/>
              </a:ext>
            </a:extLst>
          </p:cNvPr>
          <p:cNvSpPr txBox="1"/>
          <p:nvPr/>
        </p:nvSpPr>
        <p:spPr>
          <a:xfrm>
            <a:off x="6870135" y="188529"/>
            <a:ext cx="4288353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右にデータを表示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71EBBD-901F-21C7-3221-FB0B4A328A1C}"/>
              </a:ext>
            </a:extLst>
          </p:cNvPr>
          <p:cNvSpPr/>
          <p:nvPr/>
        </p:nvSpPr>
        <p:spPr>
          <a:xfrm>
            <a:off x="5925008" y="289017"/>
            <a:ext cx="45719" cy="6464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C89EFAC-304B-D31B-295E-4621E8E4CC1C}"/>
              </a:ext>
            </a:extLst>
          </p:cNvPr>
          <p:cNvSpPr txBox="1"/>
          <p:nvPr/>
        </p:nvSpPr>
        <p:spPr>
          <a:xfrm>
            <a:off x="6870135" y="1991345"/>
            <a:ext cx="4801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種類</a:t>
            </a: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をクリックする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F2CA86C-2078-B936-BF83-E843E22ECE10}"/>
              </a:ext>
            </a:extLst>
          </p:cNvPr>
          <p:cNvSpPr txBox="1"/>
          <p:nvPr/>
        </p:nvSpPr>
        <p:spPr>
          <a:xfrm>
            <a:off x="8501349" y="3834830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データが揃う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CCBB18C1-BC8D-24AD-7906-B40DD410C201}"/>
              </a:ext>
            </a:extLst>
          </p:cNvPr>
          <p:cNvSpPr/>
          <p:nvPr/>
        </p:nvSpPr>
        <p:spPr>
          <a:xfrm>
            <a:off x="6973859" y="3862345"/>
            <a:ext cx="1250731" cy="83099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スライド番号プレースホルダー 17">
            <a:extLst>
              <a:ext uri="{FF2B5EF4-FFF2-40B4-BE49-F238E27FC236}">
                <a16:creationId xmlns:a16="http://schemas.microsoft.com/office/drawing/2014/main" id="{71023A91-D58F-52ED-F405-D3136C9E2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394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B2291-1283-0E20-80B6-5475880F3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4BB9BBE-D5EF-D567-C294-35CCDE895991}"/>
              </a:ext>
            </a:extLst>
          </p:cNvPr>
          <p:cNvSpPr/>
          <p:nvPr/>
        </p:nvSpPr>
        <p:spPr>
          <a:xfrm>
            <a:off x="880654" y="666483"/>
            <a:ext cx="154546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３年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DC75FB-E715-9CE6-9B1B-148A663AC58F}"/>
              </a:ext>
            </a:extLst>
          </p:cNvPr>
          <p:cNvSpPr/>
          <p:nvPr/>
        </p:nvSpPr>
        <p:spPr>
          <a:xfrm>
            <a:off x="2748093" y="1864218"/>
            <a:ext cx="2021983" cy="6954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ワード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873323-8593-7F46-B03D-9C0F951E5551}"/>
              </a:ext>
            </a:extLst>
          </p:cNvPr>
          <p:cNvSpPr/>
          <p:nvPr/>
        </p:nvSpPr>
        <p:spPr>
          <a:xfrm>
            <a:off x="2748093" y="3036196"/>
            <a:ext cx="2021983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エクセル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7AE72AE-9153-EAA3-D1E7-CE392580C8AD}"/>
              </a:ext>
            </a:extLst>
          </p:cNvPr>
          <p:cNvSpPr/>
          <p:nvPr/>
        </p:nvSpPr>
        <p:spPr>
          <a:xfrm>
            <a:off x="2748092" y="4066505"/>
            <a:ext cx="2021984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パワーポイント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E823FF6-6165-C703-E653-F6D7D97C3BE8}"/>
              </a:ext>
            </a:extLst>
          </p:cNvPr>
          <p:cNvCxnSpPr>
            <a:cxnSpLocks/>
          </p:cNvCxnSpPr>
          <p:nvPr/>
        </p:nvCxnSpPr>
        <p:spPr>
          <a:xfrm flipH="1">
            <a:off x="1653387" y="1361942"/>
            <a:ext cx="2" cy="413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0781A7D5-B427-BAD4-8397-ABA88EB026B6}"/>
              </a:ext>
            </a:extLst>
          </p:cNvPr>
          <p:cNvCxnSpPr/>
          <p:nvPr/>
        </p:nvCxnSpPr>
        <p:spPr>
          <a:xfrm>
            <a:off x="1653389" y="2121795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ED6782A-1FAC-B927-9887-6FA1D516A10D}"/>
              </a:ext>
            </a:extLst>
          </p:cNvPr>
          <p:cNvCxnSpPr/>
          <p:nvPr/>
        </p:nvCxnSpPr>
        <p:spPr>
          <a:xfrm>
            <a:off x="1653389" y="3371046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CC9CB2A4-BBED-A66C-90E3-1A7A01314EA2}"/>
              </a:ext>
            </a:extLst>
          </p:cNvPr>
          <p:cNvCxnSpPr/>
          <p:nvPr/>
        </p:nvCxnSpPr>
        <p:spPr>
          <a:xfrm>
            <a:off x="1653389" y="4414235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BF3356-AFF4-2612-BB96-4F5422874A07}"/>
              </a:ext>
            </a:extLst>
          </p:cNvPr>
          <p:cNvSpPr/>
          <p:nvPr/>
        </p:nvSpPr>
        <p:spPr>
          <a:xfrm>
            <a:off x="2748091" y="5148329"/>
            <a:ext cx="202198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大切</a:t>
            </a:r>
            <a:endParaRPr kumimoji="1" lang="en-US" altLang="ja-JP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E1A8A45-A9EE-5BBE-2882-19F2CBE291BE}"/>
              </a:ext>
            </a:extLst>
          </p:cNvPr>
          <p:cNvCxnSpPr/>
          <p:nvPr/>
        </p:nvCxnSpPr>
        <p:spPr>
          <a:xfrm>
            <a:off x="1653389" y="5496058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F97D3F2-2868-699B-EC88-7187E75FDB82}"/>
              </a:ext>
            </a:extLst>
          </p:cNvPr>
          <p:cNvSpPr/>
          <p:nvPr/>
        </p:nvSpPr>
        <p:spPr>
          <a:xfrm>
            <a:off x="5948737" y="196550"/>
            <a:ext cx="45719" cy="6464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3656FFC-7891-361C-40AE-2949CBF09422}"/>
              </a:ext>
            </a:extLst>
          </p:cNvPr>
          <p:cNvSpPr txBox="1"/>
          <p:nvPr/>
        </p:nvSpPr>
        <p:spPr>
          <a:xfrm>
            <a:off x="6612624" y="691284"/>
            <a:ext cx="469872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ワードの先頭をクリック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Shift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を押しながら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ワードの最終をクリック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D58D601-2646-79B9-E9EE-3A09DCB0AFD3}"/>
              </a:ext>
            </a:extLst>
          </p:cNvPr>
          <p:cNvSpPr txBox="1"/>
          <p:nvPr/>
        </p:nvSpPr>
        <p:spPr>
          <a:xfrm>
            <a:off x="7484477" y="4104614"/>
            <a:ext cx="42883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左のワードのフォルダ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目がけてドラッグ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矢印: 右 18">
            <a:extLst>
              <a:ext uri="{FF2B5EF4-FFF2-40B4-BE49-F238E27FC236}">
                <a16:creationId xmlns:a16="http://schemas.microsoft.com/office/drawing/2014/main" id="{D9F35026-CD1D-8B7A-7976-EF17BB900863}"/>
              </a:ext>
            </a:extLst>
          </p:cNvPr>
          <p:cNvSpPr/>
          <p:nvPr/>
        </p:nvSpPr>
        <p:spPr>
          <a:xfrm>
            <a:off x="6397926" y="4104614"/>
            <a:ext cx="1021986" cy="7125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14F500A-27D0-2C0F-2026-6DE989290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32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5F7CB-AA0E-360A-BBBF-740A1213B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7809711-B7E2-7E22-2DCD-FACF932CA770}"/>
              </a:ext>
            </a:extLst>
          </p:cNvPr>
          <p:cNvSpPr/>
          <p:nvPr/>
        </p:nvSpPr>
        <p:spPr>
          <a:xfrm>
            <a:off x="1088006" y="1336982"/>
            <a:ext cx="1545465" cy="6954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３年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06A771C-1D6B-B0DA-D0D1-3C0FEC3D4704}"/>
              </a:ext>
            </a:extLst>
          </p:cNvPr>
          <p:cNvSpPr/>
          <p:nvPr/>
        </p:nvSpPr>
        <p:spPr>
          <a:xfrm>
            <a:off x="2955445" y="2534717"/>
            <a:ext cx="2021983" cy="69545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ワード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28452C-CE12-2B70-FD4A-CCC20414DB5C}"/>
              </a:ext>
            </a:extLst>
          </p:cNvPr>
          <p:cNvSpPr/>
          <p:nvPr/>
        </p:nvSpPr>
        <p:spPr>
          <a:xfrm>
            <a:off x="2955445" y="3706695"/>
            <a:ext cx="2021983" cy="6954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エクセル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63D3A0D-7E6C-FCA6-25B9-032A193783D9}"/>
              </a:ext>
            </a:extLst>
          </p:cNvPr>
          <p:cNvSpPr/>
          <p:nvPr/>
        </p:nvSpPr>
        <p:spPr>
          <a:xfrm>
            <a:off x="2955444" y="4737004"/>
            <a:ext cx="2021984" cy="6954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パワーポイント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73017F1B-F776-E866-1C5D-42CA78BE9401}"/>
              </a:ext>
            </a:extLst>
          </p:cNvPr>
          <p:cNvCxnSpPr>
            <a:cxnSpLocks/>
          </p:cNvCxnSpPr>
          <p:nvPr/>
        </p:nvCxnSpPr>
        <p:spPr>
          <a:xfrm flipH="1">
            <a:off x="1860739" y="2032441"/>
            <a:ext cx="2" cy="413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722E99-76B7-CA3B-7CC5-FF744D726BB4}"/>
              </a:ext>
            </a:extLst>
          </p:cNvPr>
          <p:cNvCxnSpPr/>
          <p:nvPr/>
        </p:nvCxnSpPr>
        <p:spPr>
          <a:xfrm>
            <a:off x="1860741" y="2792294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2B65C23-9F13-3849-55CF-C0DCDE27E71F}"/>
              </a:ext>
            </a:extLst>
          </p:cNvPr>
          <p:cNvCxnSpPr/>
          <p:nvPr/>
        </p:nvCxnSpPr>
        <p:spPr>
          <a:xfrm>
            <a:off x="1860741" y="4041545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A431F23-7C36-3480-7D18-AD55ED99BEE6}"/>
              </a:ext>
            </a:extLst>
          </p:cNvPr>
          <p:cNvCxnSpPr/>
          <p:nvPr/>
        </p:nvCxnSpPr>
        <p:spPr>
          <a:xfrm>
            <a:off x="1860741" y="5084734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C9770D-837C-70FA-2DCC-C5164CDBDAE8}"/>
              </a:ext>
            </a:extLst>
          </p:cNvPr>
          <p:cNvSpPr/>
          <p:nvPr/>
        </p:nvSpPr>
        <p:spPr>
          <a:xfrm>
            <a:off x="2955443" y="5818827"/>
            <a:ext cx="2021985" cy="6954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大切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529985FD-C2BA-7F65-2DED-79D185FEA3B1}"/>
              </a:ext>
            </a:extLst>
          </p:cNvPr>
          <p:cNvCxnSpPr/>
          <p:nvPr/>
        </p:nvCxnSpPr>
        <p:spPr>
          <a:xfrm>
            <a:off x="1860741" y="6166557"/>
            <a:ext cx="10947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A81351-C880-6DC9-4140-B255522C75A2}"/>
              </a:ext>
            </a:extLst>
          </p:cNvPr>
          <p:cNvSpPr txBox="1"/>
          <p:nvPr/>
        </p:nvSpPr>
        <p:spPr>
          <a:xfrm>
            <a:off x="1105584" y="19655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同様に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2FDC94-31AA-A833-19B7-74B8A805129D}"/>
              </a:ext>
            </a:extLst>
          </p:cNvPr>
          <p:cNvSpPr/>
          <p:nvPr/>
        </p:nvSpPr>
        <p:spPr>
          <a:xfrm>
            <a:off x="6072130" y="196550"/>
            <a:ext cx="45719" cy="64649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8C3315D-C417-A9BB-7F04-4CBDB5122021}"/>
              </a:ext>
            </a:extLst>
          </p:cNvPr>
          <p:cNvSpPr txBox="1"/>
          <p:nvPr/>
        </p:nvSpPr>
        <p:spPr>
          <a:xfrm>
            <a:off x="7029692" y="904436"/>
            <a:ext cx="305724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エクセル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パワーポイント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のデータ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F89CF91-E5CD-14F9-DBC1-E329ECE7631C}"/>
              </a:ext>
            </a:extLst>
          </p:cNvPr>
          <p:cNvSpPr txBox="1"/>
          <p:nvPr/>
        </p:nvSpPr>
        <p:spPr>
          <a:xfrm>
            <a:off x="7990688" y="4099499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左のフォルダに移動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EC9DA038-1563-2076-6923-164C587A4DAB}"/>
              </a:ext>
            </a:extLst>
          </p:cNvPr>
          <p:cNvSpPr/>
          <p:nvPr/>
        </p:nvSpPr>
        <p:spPr>
          <a:xfrm>
            <a:off x="6753595" y="4100007"/>
            <a:ext cx="1021986" cy="7125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完成 文字イラスト｜無料イラスト・フリー素材なら「イラストAC」">
            <a:extLst>
              <a:ext uri="{FF2B5EF4-FFF2-40B4-BE49-F238E27FC236}">
                <a16:creationId xmlns:a16="http://schemas.microsoft.com/office/drawing/2014/main" id="{E9F5AE59-1B35-CE1F-8111-3372086FB4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192" y="4893309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B363CD3-4CAE-9035-BF36-F19F8A0B6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015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D16FA-8A30-422B-6708-C7C5B09A3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B799D3-0C3C-FAFF-647C-2B94ABD16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206" y="113269"/>
            <a:ext cx="5685794" cy="1099081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l"/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その他の便利技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79CDD0-E0BF-5081-3E50-CDCC6168D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8848" y="1894169"/>
            <a:ext cx="9175584" cy="883833"/>
          </a:xfrm>
        </p:spPr>
        <p:txBody>
          <a:bodyPr>
            <a:noAutofit/>
          </a:bodyPr>
          <a:lstStyle/>
          <a:p>
            <a:pPr marL="742950" indent="-742950" algn="l">
              <a:buFont typeface="+mj-ea"/>
              <a:buAutoNum type="circleNumDbPlain"/>
            </a:pPr>
            <a:r>
              <a:rPr kumimoji="1" lang="ja-JP" altLang="en-US" sz="6000" b="1" dirty="0"/>
              <a:t>ファイル名を変更する　　　　　　　　</a:t>
            </a:r>
            <a:endParaRPr kumimoji="1" lang="en-US" altLang="ja-JP" sz="6000" b="1" dirty="0"/>
          </a:p>
          <a:p>
            <a:pPr algn="l"/>
            <a:endParaRPr kumimoji="1" lang="en-US" altLang="ja-JP" sz="6000" b="1" dirty="0"/>
          </a:p>
        </p:txBody>
      </p: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4D03B121-1F31-FB0C-5A07-E39949D6B1E4}"/>
              </a:ext>
            </a:extLst>
          </p:cNvPr>
          <p:cNvSpPr txBox="1">
            <a:spLocks/>
          </p:cNvSpPr>
          <p:nvPr/>
        </p:nvSpPr>
        <p:spPr>
          <a:xfrm>
            <a:off x="3810951" y="3685851"/>
            <a:ext cx="3925489" cy="27971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23000" b="1" dirty="0"/>
              <a:t>F2</a:t>
            </a:r>
            <a:r>
              <a:rPr lang="ja-JP" altLang="en-US" sz="23000" b="1" dirty="0"/>
              <a:t>　　　　　　　　　</a:t>
            </a:r>
            <a:endParaRPr lang="en-US" altLang="ja-JP" sz="23000" b="1" dirty="0"/>
          </a:p>
          <a:p>
            <a:pPr algn="l"/>
            <a:endParaRPr lang="en-US" altLang="ja-JP" sz="23000" b="1" dirty="0"/>
          </a:p>
        </p:txBody>
      </p:sp>
      <p:pic>
        <p:nvPicPr>
          <p:cNvPr id="1028" name="Picture 4" descr="変更イラスト - No: 26792644｜無料イラスト・フリー素材なら ...">
            <a:extLst>
              <a:ext uri="{FF2B5EF4-FFF2-40B4-BE49-F238E27FC236}">
                <a16:creationId xmlns:a16="http://schemas.microsoft.com/office/drawing/2014/main" id="{9A2C2686-E5EC-8A01-56DA-AE6FCD6CB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485" y="4257764"/>
            <a:ext cx="2941847" cy="220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19F939-4187-614E-0470-AD922949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142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5948" y="215704"/>
            <a:ext cx="10716708" cy="965252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6000" b="1" dirty="0"/>
              <a:t>②離れたファイルを選択する　</a:t>
            </a:r>
            <a:r>
              <a:rPr kumimoji="1" lang="ja-JP" altLang="en-US" sz="3600" b="1" dirty="0"/>
              <a:t>　　　　　　　　　　　　　　</a:t>
            </a:r>
            <a:endParaRPr kumimoji="1" lang="en-US" altLang="ja-JP" sz="3600" b="1" dirty="0"/>
          </a:p>
          <a:p>
            <a:pPr algn="l"/>
            <a:endParaRPr kumimoji="1" lang="en-US" altLang="ja-JP" sz="3600" b="1" dirty="0"/>
          </a:p>
        </p:txBody>
      </p: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ED708B72-6071-E16C-BA79-8FFB1476C375}"/>
              </a:ext>
            </a:extLst>
          </p:cNvPr>
          <p:cNvSpPr txBox="1">
            <a:spLocks/>
          </p:cNvSpPr>
          <p:nvPr/>
        </p:nvSpPr>
        <p:spPr>
          <a:xfrm>
            <a:off x="507044" y="2553258"/>
            <a:ext cx="11400704" cy="1751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8000" b="1" dirty="0"/>
              <a:t>Ctrl</a:t>
            </a:r>
            <a:r>
              <a:rPr lang="ja-JP" altLang="en-US" sz="18000" b="1" dirty="0"/>
              <a:t>＋ｸﾘｯｸ　　　　　　　　　　　　　　　　　　</a:t>
            </a:r>
            <a:endParaRPr lang="en-US" altLang="ja-JP" sz="18000" b="1" dirty="0"/>
          </a:p>
        </p:txBody>
      </p:sp>
      <p:pic>
        <p:nvPicPr>
          <p:cNvPr id="4098" name="Picture 2" descr="クリックのアイコンのイラスト - 無料イラストのIMT 商用OK、加工OK">
            <a:extLst>
              <a:ext uri="{FF2B5EF4-FFF2-40B4-BE49-F238E27FC236}">
                <a16:creationId xmlns:a16="http://schemas.microsoft.com/office/drawing/2014/main" id="{4219EF6E-8E77-13A3-D4A2-139E2DE6D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714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20CC967-E488-F9D4-9E8E-4F2F1F46E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2BCC8-C0A3-43EB-A927-73C47D81E057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241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192</Words>
  <Application>Microsoft Office PowerPoint</Application>
  <PresentationFormat>ワイド画面</PresentationFormat>
  <Paragraphs>88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その他の便利技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保 藤田</dc:creator>
  <cp:lastModifiedBy>保 藤田</cp:lastModifiedBy>
  <cp:revision>10</cp:revision>
  <cp:lastPrinted>2025-12-11T10:53:06Z</cp:lastPrinted>
  <dcterms:created xsi:type="dcterms:W3CDTF">2025-12-07T07:22:31Z</dcterms:created>
  <dcterms:modified xsi:type="dcterms:W3CDTF">2025-12-13T05:11:07Z</dcterms:modified>
</cp:coreProperties>
</file>