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73" r:id="rId4"/>
    <p:sldId id="274" r:id="rId5"/>
    <p:sldId id="265" r:id="rId6"/>
    <p:sldId id="257" r:id="rId7"/>
    <p:sldId id="266" r:id="rId8"/>
    <p:sldId id="267" r:id="rId9"/>
    <p:sldId id="268" r:id="rId10"/>
    <p:sldId id="269" r:id="rId11"/>
    <p:sldId id="270" r:id="rId12"/>
    <p:sldId id="271" r:id="rId13"/>
    <p:sldId id="275" r:id="rId14"/>
    <p:sldId id="276" r:id="rId15"/>
  </p:sldIdLst>
  <p:sldSz cx="12192000" cy="6858000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A8B7BC-F9CC-595F-ABCF-562E6DA8A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398638-6136-3CF6-2753-E342171F7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0E534C-C937-CC5C-51A7-7146B0222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075A91-863C-D03C-42E7-CCA97F5C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020B89-4E0F-B6E0-EAB6-497C133A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8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6A9F10-77EC-0861-3CF9-4D32ED4C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C2A1A0E-B5A3-533B-5F8D-FA673D585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B45F76-1ACD-74E6-1794-F716A6E88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2DABD4-CDF9-CF49-1974-0015C1B5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676C1-227F-B77F-3E4A-F7077396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5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7D9982C-9836-94BE-A1AC-7F54DEFF5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3639E5-A098-9552-016B-B9F3C214E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328CCE-4209-8D50-6687-3370DE3E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3B7BB8-2B29-5709-926B-C48670C5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667C62-90B8-B184-025D-FF9EC679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8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77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78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6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47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184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879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97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76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D4151E-98E1-4414-7210-683724B2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D154A6-A7EF-0C47-F2BA-1F36A9CA9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B6CC12-08C5-D072-5ED3-7F60A59E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9E483D-8F79-321E-2C2F-1D548B5F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C58C87-5F3C-C6C7-4202-7687904C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88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68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785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22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B473D3-75F4-D0CA-9F31-CC032BE2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0A3B1E5-C7D6-C268-1FB7-3090B0713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5A76DC-86C7-8644-7846-D9923C2A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14BFB8-E260-04BA-0DDA-56AD607B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EF0A21-BFD3-8D6F-A8F2-00DE2E56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4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241191-8121-BE7F-BDEB-D5FAD8FC9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697BF-7831-6690-67AF-C52C612CD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8F8AB4-D4B8-5CB9-78B2-463590EE6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E0BC6C-7112-304D-44C7-8ABE2CB9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7D0A573-8DF7-8D94-48DF-866EBC20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CBC918-4DBA-1349-285C-45AFC363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4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0C2CF-8B95-B9E5-E52F-779C57C1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08593A-E014-BFDC-205A-C0A6F5672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03470A-199F-4F90-8D04-AD175A163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B456B3-CA2B-C598-1977-428E6A145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E65C44-D785-2424-DD40-64340FC4A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7FD2364-7564-859C-7260-B5FC8655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96203C0-374F-71A3-814B-831847D3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A5105A-DE4B-894D-EA9D-214DA9F8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5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E7AC29-AA24-88FD-F72E-20094651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F518220-F33E-F3B8-9762-CA221242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A436E46-C152-9964-8EBB-49498BD73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A90AA7-ACB3-F6B4-4E13-31A99BA4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8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040A315-7DF9-94B4-575A-BFE5CDAB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857BC69-4B0F-913A-6A2A-56620B20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032723-DD70-526A-29FA-8E2B5C14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6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4300A-FCA3-5BE2-1806-F3E09C17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7E43E9-0361-398C-AC47-62582FBB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9021227-0B49-42E2-73FD-59A0209C9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EBDC98D-724E-2323-4B05-6074787C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689690-1FC2-2761-A3E3-96C4A5C2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481CA3E-3A4B-C8E7-282A-C3D0DADF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4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2791C-F8A1-B3F1-8E8C-2941DB70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C191EB8-3348-D71A-1EA5-935EBEE87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F7C0154-91E0-AACC-0889-40B83890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9C1562-6751-25B0-A01D-FD01A010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5FC6BC-BAD6-479E-E090-8F4B8613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7C7535-CD35-16A9-F97B-0243C86B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6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B45F508-D18A-42B0-EFB5-0B102AB6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FB516E-146F-3C0E-261E-715BE11A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ACDC35-8C69-15A9-89E8-682F95477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DA8AE-8457-4C15-9E5C-7C888F293CC5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56F641-AEB1-6B47-A20D-EF7943996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398A3-0A6C-2B41-DA0D-C996C2F5E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7225D-40A5-46E8-AE80-B661176C1D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04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0CC8-F18F-4225-A740-A27DF2BBB07E}" type="datetimeFigureOut">
              <a:rPr kumimoji="1" lang="ja-JP" altLang="en-US" smtClean="0"/>
              <a:t>2025/1/26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EA5D-F52E-4A83-83A8-CA4F5BDAA4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56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jp/view-image.php?image=246724&amp;picture=005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17/06/relationships/model3d" Target="../media/model3d1.glb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B0EFBBF-E008-984A-5014-A2AE2D439C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東京タワーのイラスト - ONWAイラスト">
            <a:extLst>
              <a:ext uri="{FF2B5EF4-FFF2-40B4-BE49-F238E27FC236}">
                <a16:creationId xmlns:a16="http://schemas.microsoft.com/office/drawing/2014/main" id="{07B6B908-A4B9-9FF9-2947-B215578F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" b="97659" l="8876" r="89941">
                        <a14:foregroundMark x1="49704" y1="26421" x2="46746" y2="77592"/>
                        <a14:foregroundMark x1="20118" y1="94983" x2="29586" y2="87960"/>
                        <a14:foregroundMark x1="82840" y1="97659" x2="80473" y2="91304"/>
                        <a14:foregroundMark x1="49704" y1="5351" x2="50888" y2="12375"/>
                        <a14:foregroundMark x1="84615" y1="97324" x2="82249" y2="94649"/>
                        <a14:foregroundMark x1="82249" y1="96321" x2="79290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58" y="2590801"/>
            <a:ext cx="233124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B57BC28-AA18-FFCE-5244-2064003D4ADC}"/>
              </a:ext>
            </a:extLst>
          </p:cNvPr>
          <p:cNvGrpSpPr/>
          <p:nvPr/>
        </p:nvGrpSpPr>
        <p:grpSpPr>
          <a:xfrm>
            <a:off x="-494665" y="5089960"/>
            <a:ext cx="13181330" cy="1222377"/>
            <a:chOff x="-665797" y="4152900"/>
            <a:chExt cx="13181330" cy="122237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4B19CBC-E5A0-8806-C976-4CA36DE6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98701" l="2287" r="94595">
                          <a14:foregroundMark x1="2287" y1="79221" x2="65489" y2="71429"/>
                          <a14:foregroundMark x1="65489" y1="71429" x2="94802" y2="71429"/>
                          <a14:foregroundMark x1="12474" y1="97403" x2="84200" y2="90909"/>
                          <a14:foregroundMark x1="84200" y1="90909" x2="93555" y2="90909"/>
                          <a14:foregroundMark x1="2287" y1="67532" x2="4158" y2="987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65797" y="4181477"/>
              <a:ext cx="4461510" cy="1193800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9923150-DEF4-0DC7-AF7B-5ECDB735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2703" r="97505">
                          <a14:foregroundMark x1="2703" y1="76623" x2="97505" y2="88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2513" y="4152900"/>
              <a:ext cx="4461510" cy="119380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8361C87-7B1A-2A97-BE34-DD5729E9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1040" r="98337">
                          <a14:foregroundMark x1="3534" y1="85714" x2="87318" y2="61039"/>
                          <a14:foregroundMark x1="87318" y1="61039" x2="92516" y2="61039"/>
                          <a14:foregroundMark x1="1040" y1="75325" x2="95842" y2="90909"/>
                          <a14:foregroundMark x1="96674" y1="62338" x2="98337" y2="8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4023" y="4167189"/>
              <a:ext cx="4461510" cy="1193800"/>
            </a:xfrm>
            <a:prstGeom prst="rect">
              <a:avLst/>
            </a:prstGeom>
          </p:spPr>
        </p:pic>
      </p:grpSp>
      <p:pic>
        <p:nvPicPr>
          <p:cNvPr id="1028" name="Picture 4" descr="6両編成の新幹線イラストのフリー素材｜イラストイメージ">
            <a:extLst>
              <a:ext uri="{FF2B5EF4-FFF2-40B4-BE49-F238E27FC236}">
                <a16:creationId xmlns:a16="http://schemas.microsoft.com/office/drawing/2014/main" id="{310379AE-80DC-E0FF-222F-5D7A8990E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881" b="61310" l="7000" r="91667">
                        <a14:foregroundMark x1="7333" y1="58929" x2="20333" y2="57143"/>
                        <a14:foregroundMark x1="17667" y1="46429" x2="17000" y2="51190"/>
                        <a14:foregroundMark x1="27333" y1="47024" x2="27000" y2="48810"/>
                        <a14:foregroundMark x1="42667" y1="48214" x2="42593" y2="50188"/>
                        <a14:foregroundMark x1="41667" y1="47024" x2="42456" y2="50195"/>
                        <a14:foregroundMark x1="56333" y1="48214" x2="57000" y2="52381"/>
                        <a14:foregroundMark x1="70667" y1="47024" x2="70667" y2="52779"/>
                        <a14:foregroundMark x1="81000" y1="46429" x2="81388" y2="51619"/>
                        <a14:foregroundMark x1="8333" y1="54762" x2="16000" y2="54762"/>
                        <a14:foregroundMark x1="7000" y1="58333" x2="15000" y2="56548"/>
                        <a14:foregroundMark x1="15000" y1="56548" x2="20890" y2="59493"/>
                        <a14:foregroundMark x1="43169" y1="59279" x2="43219" y2="59275"/>
                        <a14:foregroundMark x1="31530" y1="60121" x2="32097" y2="60080"/>
                        <a14:foregroundMark x1="56333" y1="45833" x2="57000" y2="51786"/>
                        <a14:foregroundMark x1="22333" y1="58333" x2="25000" y2="58929"/>
                        <a14:backgroundMark x1="25667" y1="61905" x2="31333" y2="60714"/>
                        <a14:backgroundMark x1="31667" y1="61310" x2="42667" y2="60714"/>
                        <a14:backgroundMark x1="42667" y1="60714" x2="60333" y2="64286"/>
                        <a14:backgroundMark x1="60333" y1="64286" x2="93333" y2="60714"/>
                        <a14:backgroundMark x1="24539" y1="60119" x2="27333" y2="60119"/>
                        <a14:backgroundMark x1="20667" y1="60119" x2="21642" y2="60119"/>
                        <a14:backgroundMark x1="20333" y1="59524" x2="20333" y2="6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" t="39249" r="4445" b="36652"/>
          <a:stretch/>
        </p:blipFill>
        <p:spPr bwMode="auto">
          <a:xfrm>
            <a:off x="-5174704" y="5463008"/>
            <a:ext cx="533019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8EA9B2D-E8A4-C372-65A2-7F47908C41E3}"/>
              </a:ext>
            </a:extLst>
          </p:cNvPr>
          <p:cNvSpPr/>
          <p:nvPr/>
        </p:nvSpPr>
        <p:spPr>
          <a:xfrm>
            <a:off x="-352584" y="6188525"/>
            <a:ext cx="12611100" cy="63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01DAF67-B57E-7443-FFA5-26CAD9462140}"/>
              </a:ext>
            </a:extLst>
          </p:cNvPr>
          <p:cNvSpPr/>
          <p:nvPr/>
        </p:nvSpPr>
        <p:spPr>
          <a:xfrm>
            <a:off x="-32226" y="6227758"/>
            <a:ext cx="12192000" cy="889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B05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C02522C-0702-AB0C-C4DD-86466DD3CAE4}"/>
              </a:ext>
            </a:extLst>
          </p:cNvPr>
          <p:cNvGrpSpPr/>
          <p:nvPr/>
        </p:nvGrpSpPr>
        <p:grpSpPr>
          <a:xfrm>
            <a:off x="1518785" y="5113027"/>
            <a:ext cx="183515" cy="1130300"/>
            <a:chOff x="2788920" y="3230880"/>
            <a:chExt cx="441960" cy="1905000"/>
          </a:xfrm>
          <a:solidFill>
            <a:schemeClr val="bg1">
              <a:lumMod val="75000"/>
            </a:schemeClr>
          </a:solidFill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00D38E5-C3DE-764D-A76A-2199B3D20B26}"/>
                </a:ext>
              </a:extLst>
            </p:cNvPr>
            <p:cNvSpPr/>
            <p:nvPr/>
          </p:nvSpPr>
          <p:spPr>
            <a:xfrm>
              <a:off x="2788920" y="3230880"/>
              <a:ext cx="441960" cy="6248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7FE6B52-8BB2-7E2B-D227-200DF201ACFC}"/>
                </a:ext>
              </a:extLst>
            </p:cNvPr>
            <p:cNvSpPr/>
            <p:nvPr/>
          </p:nvSpPr>
          <p:spPr>
            <a:xfrm rot="5400000">
              <a:off x="2312670" y="4343400"/>
              <a:ext cx="1394460" cy="19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A05858A-1820-9DB4-E143-713EB9D2D73D}"/>
              </a:ext>
            </a:extLst>
          </p:cNvPr>
          <p:cNvGrpSpPr/>
          <p:nvPr/>
        </p:nvGrpSpPr>
        <p:grpSpPr>
          <a:xfrm>
            <a:off x="4694803" y="5108903"/>
            <a:ext cx="183515" cy="1130300"/>
            <a:chOff x="2788920" y="3230880"/>
            <a:chExt cx="441960" cy="1905000"/>
          </a:xfrm>
          <a:solidFill>
            <a:schemeClr val="bg1">
              <a:lumMod val="75000"/>
            </a:schemeClr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0D35717-6AA6-DC07-BEBD-340E291ABAB2}"/>
                </a:ext>
              </a:extLst>
            </p:cNvPr>
            <p:cNvSpPr/>
            <p:nvPr/>
          </p:nvSpPr>
          <p:spPr>
            <a:xfrm>
              <a:off x="2788920" y="3230880"/>
              <a:ext cx="441960" cy="6248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82A4F4D-B107-D087-8EBC-E1A8BE713411}"/>
                </a:ext>
              </a:extLst>
            </p:cNvPr>
            <p:cNvSpPr/>
            <p:nvPr/>
          </p:nvSpPr>
          <p:spPr>
            <a:xfrm rot="5400000">
              <a:off x="2312670" y="4343400"/>
              <a:ext cx="1394460" cy="19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7B55856-ACA8-EA94-F260-15ED5AE9FAEA}"/>
              </a:ext>
            </a:extLst>
          </p:cNvPr>
          <p:cNvGrpSpPr/>
          <p:nvPr/>
        </p:nvGrpSpPr>
        <p:grpSpPr>
          <a:xfrm>
            <a:off x="7904097" y="5102343"/>
            <a:ext cx="183515" cy="1130300"/>
            <a:chOff x="2788920" y="3230880"/>
            <a:chExt cx="441960" cy="1905000"/>
          </a:xfrm>
          <a:solidFill>
            <a:schemeClr val="bg1">
              <a:lumMod val="75000"/>
            </a:schemeClr>
          </a:solidFill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13C62E3-C89E-47F6-9589-E6DEC3F2CA25}"/>
                </a:ext>
              </a:extLst>
            </p:cNvPr>
            <p:cNvSpPr/>
            <p:nvPr/>
          </p:nvSpPr>
          <p:spPr>
            <a:xfrm>
              <a:off x="2788920" y="3230880"/>
              <a:ext cx="441960" cy="6248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D763C958-0AEA-EDAA-A7CB-C68A091E5597}"/>
                </a:ext>
              </a:extLst>
            </p:cNvPr>
            <p:cNvSpPr/>
            <p:nvPr/>
          </p:nvSpPr>
          <p:spPr>
            <a:xfrm rot="5400000">
              <a:off x="2312670" y="4343400"/>
              <a:ext cx="1394460" cy="19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61223F7-DD43-5F23-C589-E38CEF220E22}"/>
              </a:ext>
            </a:extLst>
          </p:cNvPr>
          <p:cNvGrpSpPr/>
          <p:nvPr/>
        </p:nvGrpSpPr>
        <p:grpSpPr>
          <a:xfrm>
            <a:off x="11171832" y="5097457"/>
            <a:ext cx="183515" cy="1130300"/>
            <a:chOff x="2788920" y="3230880"/>
            <a:chExt cx="441960" cy="1905000"/>
          </a:xfrm>
          <a:solidFill>
            <a:schemeClr val="bg1">
              <a:lumMod val="75000"/>
            </a:schemeClr>
          </a:solidFill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2655CB6-E3FB-6924-7C7D-B865DFF0A73E}"/>
                </a:ext>
              </a:extLst>
            </p:cNvPr>
            <p:cNvSpPr/>
            <p:nvPr/>
          </p:nvSpPr>
          <p:spPr>
            <a:xfrm>
              <a:off x="2788920" y="3230880"/>
              <a:ext cx="441960" cy="6248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753AEC5F-E3B0-11EA-AD7E-009E55F641FE}"/>
                </a:ext>
              </a:extLst>
            </p:cNvPr>
            <p:cNvSpPr/>
            <p:nvPr/>
          </p:nvSpPr>
          <p:spPr>
            <a:xfrm rot="5400000">
              <a:off x="2312670" y="4343400"/>
              <a:ext cx="1394460" cy="19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C758918C-7E9E-8B83-91BC-9014DC8914DD}"/>
              </a:ext>
            </a:extLst>
          </p:cNvPr>
          <p:cNvCxnSpPr/>
          <p:nvPr/>
        </p:nvCxnSpPr>
        <p:spPr>
          <a:xfrm>
            <a:off x="381000" y="5272247"/>
            <a:ext cx="12496800" cy="67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>
            <a:blip r:embed="rId3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 dpi="0" rotWithShape="1">
            <a:blip r:embed="rId4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>
            <a:blip r:embed="rId5"/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>
            <a:blip r:embed="rId6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45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>
            <a:blip r:embed="rId2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 dpi="0" rotWithShape="1">
            <a:blip r:embed="rId3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>
            <a:blip r:embed="rId4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 dpi="0" rotWithShape="1">
            <a:blip r:embed="rId6">
              <a:alphaModFix amt="97000"/>
            </a:blip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244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3B2DED-B453-7097-4EC8-DD0D87178599}"/>
              </a:ext>
            </a:extLst>
          </p:cNvPr>
          <p:cNvSpPr txBox="1"/>
          <p:nvPr/>
        </p:nvSpPr>
        <p:spPr>
          <a:xfrm>
            <a:off x="4080063" y="2265279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おつかれさま</a:t>
            </a:r>
            <a:endParaRPr kumimoji="1" lang="en-US" altLang="ja-JP" sz="60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60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でした</a:t>
            </a:r>
            <a:endParaRPr kumimoji="1" lang="en-US" altLang="ja-JP" sz="60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 useBgFill="1">
        <p:nvSpPr>
          <p:cNvPr id="6" name="フリーフォーム 5"/>
          <p:cNvSpPr/>
          <p:nvPr/>
        </p:nvSpPr>
        <p:spPr>
          <a:xfrm rot="10800000">
            <a:off x="5021179" y="-1"/>
            <a:ext cx="7170821" cy="6858000"/>
          </a:xfrm>
          <a:custGeom>
            <a:avLst/>
            <a:gdLst>
              <a:gd name="connsiteX0" fmla="*/ 7154784 w 7170821"/>
              <a:gd name="connsiteY0" fmla="*/ 0 h 6858000"/>
              <a:gd name="connsiteX1" fmla="*/ 7170821 w 7170821"/>
              <a:gd name="connsiteY1" fmla="*/ 0 h 6858000"/>
              <a:gd name="connsiteX2" fmla="*/ 7170821 w 7170821"/>
              <a:gd name="connsiteY2" fmla="*/ 6858000 h 6858000"/>
              <a:gd name="connsiteX3" fmla="*/ 7154784 w 7170821"/>
              <a:gd name="connsiteY3" fmla="*/ 0 h 6858000"/>
              <a:gd name="connsiteX4" fmla="*/ 0 w 7170821"/>
              <a:gd name="connsiteY4" fmla="*/ 0 h 6858000"/>
              <a:gd name="connsiteX5" fmla="*/ 7154784 w 7170821"/>
              <a:gd name="connsiteY5" fmla="*/ 0 h 6858000"/>
              <a:gd name="connsiteX6" fmla="*/ 5085347 w 7170821"/>
              <a:gd name="connsiteY6" fmla="*/ 6858000 h 6858000"/>
              <a:gd name="connsiteX7" fmla="*/ 0 w 717082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821" h="6858000">
                <a:moveTo>
                  <a:pt x="7154784" y="0"/>
                </a:moveTo>
                <a:lnTo>
                  <a:pt x="7170821" y="0"/>
                </a:lnTo>
                <a:lnTo>
                  <a:pt x="7170821" y="6858000"/>
                </a:lnTo>
                <a:cubicBezTo>
                  <a:pt x="7165475" y="4572000"/>
                  <a:pt x="7160130" y="2286000"/>
                  <a:pt x="7154784" y="0"/>
                </a:cubicBezTo>
                <a:close/>
                <a:moveTo>
                  <a:pt x="0" y="0"/>
                </a:moveTo>
                <a:lnTo>
                  <a:pt x="7154784" y="0"/>
                </a:lnTo>
                <a:lnTo>
                  <a:pt x="5085347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 useBgFill="1">
        <p:nvSpPr>
          <p:cNvPr id="5" name="フリーフォーム 4"/>
          <p:cNvSpPr/>
          <p:nvPr/>
        </p:nvSpPr>
        <p:spPr>
          <a:xfrm>
            <a:off x="-1" y="0"/>
            <a:ext cx="7170821" cy="6858000"/>
          </a:xfrm>
          <a:custGeom>
            <a:avLst/>
            <a:gdLst>
              <a:gd name="connsiteX0" fmla="*/ 7154784 w 7170821"/>
              <a:gd name="connsiteY0" fmla="*/ 0 h 6858000"/>
              <a:gd name="connsiteX1" fmla="*/ 7170821 w 7170821"/>
              <a:gd name="connsiteY1" fmla="*/ 0 h 6858000"/>
              <a:gd name="connsiteX2" fmla="*/ 7170821 w 7170821"/>
              <a:gd name="connsiteY2" fmla="*/ 6858000 h 6858000"/>
              <a:gd name="connsiteX3" fmla="*/ 7154784 w 7170821"/>
              <a:gd name="connsiteY3" fmla="*/ 0 h 6858000"/>
              <a:gd name="connsiteX4" fmla="*/ 0 w 7170821"/>
              <a:gd name="connsiteY4" fmla="*/ 0 h 6858000"/>
              <a:gd name="connsiteX5" fmla="*/ 7154784 w 7170821"/>
              <a:gd name="connsiteY5" fmla="*/ 0 h 6858000"/>
              <a:gd name="connsiteX6" fmla="*/ 5085347 w 7170821"/>
              <a:gd name="connsiteY6" fmla="*/ 6858000 h 6858000"/>
              <a:gd name="connsiteX7" fmla="*/ 0 w 717082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821" h="6858000">
                <a:moveTo>
                  <a:pt x="7154784" y="0"/>
                </a:moveTo>
                <a:lnTo>
                  <a:pt x="7170821" y="0"/>
                </a:lnTo>
                <a:lnTo>
                  <a:pt x="7170821" y="6858000"/>
                </a:lnTo>
                <a:cubicBezTo>
                  <a:pt x="7165475" y="4572000"/>
                  <a:pt x="7160130" y="2286000"/>
                  <a:pt x="7154784" y="0"/>
                </a:cubicBezTo>
                <a:close/>
                <a:moveTo>
                  <a:pt x="0" y="0"/>
                </a:moveTo>
                <a:lnTo>
                  <a:pt x="7154784" y="0"/>
                </a:lnTo>
                <a:lnTo>
                  <a:pt x="5085347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0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3C678-D80C-D0AB-F963-D010D80C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0" y="1125538"/>
            <a:ext cx="5471160" cy="4606925"/>
          </a:xfrm>
        </p:spPr>
        <p:txBody>
          <a:bodyPr>
            <a:noAutofit/>
          </a:bodyPr>
          <a:lstStyle/>
          <a:p>
            <a:r>
              <a:rPr kumimoji="1" lang="ja-JP" altLang="en-US" sz="20000" dirty="0">
                <a:latin typeface="白舟楷書御祝" panose="02000609000000000000" pitchFamily="1" charset="-128"/>
                <a:ea typeface="白舟楷書御祝" panose="02000609000000000000" pitchFamily="1" charset="-128"/>
              </a:rPr>
              <a:t>終了</a:t>
            </a:r>
          </a:p>
        </p:txBody>
      </p:sp>
    </p:spTree>
    <p:extLst>
      <p:ext uri="{BB962C8B-B14F-4D97-AF65-F5344CB8AC3E}">
        <p14:creationId xmlns:p14="http://schemas.microsoft.com/office/powerpoint/2010/main" val="348070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青空と雲07 | 無料の高画質フリー写真素材 | イメージズラボ">
            <a:extLst>
              <a:ext uri="{FF2B5EF4-FFF2-40B4-BE49-F238E27FC236}">
                <a16:creationId xmlns:a16="http://schemas.microsoft.com/office/drawing/2014/main" id="{EA28CB96-35C0-C514-EF9C-929EA234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732" y="-746295"/>
            <a:ext cx="13245465" cy="60929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東京タワーのイラスト - ONWAイラスト">
            <a:extLst>
              <a:ext uri="{FF2B5EF4-FFF2-40B4-BE49-F238E27FC236}">
                <a16:creationId xmlns:a16="http://schemas.microsoft.com/office/drawing/2014/main" id="{07B6B908-A4B9-9FF9-2947-B215578F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" b="97659" l="8876" r="89941">
                        <a14:foregroundMark x1="49704" y1="26421" x2="46746" y2="77592"/>
                        <a14:foregroundMark x1="20118" y1="94983" x2="29586" y2="87960"/>
                        <a14:foregroundMark x1="82840" y1="97659" x2="80473" y2="91304"/>
                        <a14:foregroundMark x1="49704" y1="5351" x2="50888" y2="12375"/>
                        <a14:foregroundMark x1="84615" y1="97324" x2="82249" y2="94649"/>
                        <a14:foregroundMark x1="82249" y1="96321" x2="79290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647" y="3733800"/>
            <a:ext cx="1609725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B57BC28-AA18-FFCE-5244-2064003D4ADC}"/>
              </a:ext>
            </a:extLst>
          </p:cNvPr>
          <p:cNvGrpSpPr/>
          <p:nvPr/>
        </p:nvGrpSpPr>
        <p:grpSpPr>
          <a:xfrm>
            <a:off x="-563562" y="5514180"/>
            <a:ext cx="13181330" cy="1222377"/>
            <a:chOff x="-665797" y="4152900"/>
            <a:chExt cx="13181330" cy="122237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4B19CBC-E5A0-8806-C976-4CA36DE6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98701" l="2287" r="94595">
                          <a14:foregroundMark x1="2287" y1="79221" x2="65489" y2="71429"/>
                          <a14:foregroundMark x1="65489" y1="71429" x2="94802" y2="71429"/>
                          <a14:foregroundMark x1="12474" y1="97403" x2="84200" y2="90909"/>
                          <a14:foregroundMark x1="84200" y1="90909" x2="93555" y2="90909"/>
                          <a14:foregroundMark x1="2287" y1="67532" x2="4158" y2="987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65797" y="4181477"/>
              <a:ext cx="4461510" cy="1193800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9923150-DEF4-0DC7-AF7B-5ECDB735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2703" r="97505">
                          <a14:foregroundMark x1="2703" y1="76623" x2="97505" y2="88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2513" y="4152900"/>
              <a:ext cx="4461510" cy="119380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8361C87-7B1A-2A97-BE34-DD5729E9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1040" r="98337">
                          <a14:foregroundMark x1="3534" y1="85714" x2="87318" y2="61039"/>
                          <a14:foregroundMark x1="87318" y1="61039" x2="92516" y2="61039"/>
                          <a14:foregroundMark x1="1040" y1="75325" x2="95842" y2="90909"/>
                          <a14:foregroundMark x1="96674" y1="62338" x2="98337" y2="8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4023" y="4167189"/>
              <a:ext cx="4461510" cy="1193800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059B6D0-7716-8652-7F4A-B7DC01C1EB87}"/>
              </a:ext>
            </a:extLst>
          </p:cNvPr>
          <p:cNvGrpSpPr/>
          <p:nvPr/>
        </p:nvGrpSpPr>
        <p:grpSpPr>
          <a:xfrm>
            <a:off x="12679996" y="4646831"/>
            <a:ext cx="1433836" cy="1067000"/>
            <a:chOff x="420363" y="431600"/>
            <a:chExt cx="4964553" cy="3744159"/>
          </a:xfrm>
        </p:grpSpPr>
        <p:pic>
          <p:nvPicPr>
            <p:cNvPr id="7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0C79F24A-56E4-97F7-E5AD-5061B467F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420363" y="604554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16BC4DEB-F7D3-CEE7-44BF-C0F48A33B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688257" y="1999707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FC5044AE-CC85-8592-2DAB-4723BFC9E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2446441" y="2682240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5D046B59-8102-7D63-D5EB-D4521E904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3639956" y="1845805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DC6DA1E6-00FC-3BC0-C5C2-AB1876736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2322116" y="431600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6C9A98B-4F01-D065-95C5-393C0E9B1CDC}"/>
              </a:ext>
            </a:extLst>
          </p:cNvPr>
          <p:cNvGrpSpPr/>
          <p:nvPr/>
        </p:nvGrpSpPr>
        <p:grpSpPr>
          <a:xfrm>
            <a:off x="13773198" y="6948487"/>
            <a:ext cx="13380311" cy="1249182"/>
            <a:chOff x="346161" y="2625451"/>
            <a:chExt cx="13380311" cy="1249182"/>
          </a:xfrm>
        </p:grpSpPr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FEE738C2-380D-D018-9B0C-288B0B421A83}"/>
                </a:ext>
              </a:extLst>
            </p:cNvPr>
            <p:cNvSpPr/>
            <p:nvPr/>
          </p:nvSpPr>
          <p:spPr>
            <a:xfrm rot="17388759">
              <a:off x="6708119" y="-3426134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24F377-8DDD-89B1-DF75-4273082A6BDE}"/>
                </a:ext>
              </a:extLst>
            </p:cNvPr>
            <p:cNvSpPr/>
            <p:nvPr/>
          </p:nvSpPr>
          <p:spPr>
            <a:xfrm rot="17388759">
              <a:off x="6838366" y="-3642366"/>
              <a:ext cx="360038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5838AB1F-D231-8729-9B6E-1F7164AC816E}"/>
                </a:ext>
              </a:extLst>
            </p:cNvPr>
            <p:cNvSpPr/>
            <p:nvPr/>
          </p:nvSpPr>
          <p:spPr>
            <a:xfrm rot="17388759">
              <a:off x="7012919" y="-3121334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07BA8205-CB61-62FC-DAC0-C5E62D5BF1E5}"/>
                </a:ext>
              </a:extLst>
            </p:cNvPr>
            <p:cNvSpPr/>
            <p:nvPr/>
          </p:nvSpPr>
          <p:spPr>
            <a:xfrm rot="17388759">
              <a:off x="7165320" y="-2925277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>
              <a:extLst>
                <a:ext uri="{FF2B5EF4-FFF2-40B4-BE49-F238E27FC236}">
                  <a16:creationId xmlns:a16="http://schemas.microsoft.com/office/drawing/2014/main" id="{EC295359-C500-FA1A-0694-4F9C05CE94E8}"/>
                </a:ext>
              </a:extLst>
            </p:cNvPr>
            <p:cNvSpPr/>
            <p:nvPr/>
          </p:nvSpPr>
          <p:spPr>
            <a:xfrm rot="17388759">
              <a:off x="7192758" y="-2659081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79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青空と雲07 | 無料の高画質フリー写真素材 | イメージズラボ">
            <a:extLst>
              <a:ext uri="{FF2B5EF4-FFF2-40B4-BE49-F238E27FC236}">
                <a16:creationId xmlns:a16="http://schemas.microsoft.com/office/drawing/2014/main" id="{EA28CB96-35C0-C514-EF9C-929EA234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732" y="-746295"/>
            <a:ext cx="13245465" cy="60929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東京タワーのイラスト - ONWAイラスト">
            <a:extLst>
              <a:ext uri="{FF2B5EF4-FFF2-40B4-BE49-F238E27FC236}">
                <a16:creationId xmlns:a16="http://schemas.microsoft.com/office/drawing/2014/main" id="{07B6B908-A4B9-9FF9-2947-B215578F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" b="97659" l="8876" r="89941">
                        <a14:foregroundMark x1="49704" y1="26421" x2="46746" y2="77592"/>
                        <a14:foregroundMark x1="20118" y1="94983" x2="29586" y2="87960"/>
                        <a14:foregroundMark x1="82840" y1="97659" x2="80473" y2="91304"/>
                        <a14:foregroundMark x1="49704" y1="5351" x2="50888" y2="12375"/>
                        <a14:foregroundMark x1="84615" y1="97324" x2="82249" y2="94649"/>
                        <a14:foregroundMark x1="82249" y1="96321" x2="79290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647" y="3733800"/>
            <a:ext cx="1609725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B57BC28-AA18-FFCE-5244-2064003D4ADC}"/>
              </a:ext>
            </a:extLst>
          </p:cNvPr>
          <p:cNvGrpSpPr/>
          <p:nvPr/>
        </p:nvGrpSpPr>
        <p:grpSpPr>
          <a:xfrm>
            <a:off x="-563562" y="5514180"/>
            <a:ext cx="13181330" cy="1222377"/>
            <a:chOff x="-665797" y="4152900"/>
            <a:chExt cx="13181330" cy="122237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4B19CBC-E5A0-8806-C976-4CA36DE6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98701" l="2287" r="94595">
                          <a14:foregroundMark x1="2287" y1="79221" x2="65489" y2="71429"/>
                          <a14:foregroundMark x1="65489" y1="71429" x2="94802" y2="71429"/>
                          <a14:foregroundMark x1="12474" y1="97403" x2="84200" y2="90909"/>
                          <a14:foregroundMark x1="84200" y1="90909" x2="93555" y2="90909"/>
                          <a14:foregroundMark x1="2287" y1="67532" x2="4158" y2="987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65797" y="4181477"/>
              <a:ext cx="4461510" cy="1193800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9923150-DEF4-0DC7-AF7B-5ECDB735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2703" r="97505">
                          <a14:foregroundMark x1="2703" y1="76623" x2="97505" y2="88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2513" y="4152900"/>
              <a:ext cx="4461510" cy="119380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8361C87-7B1A-2A97-BE34-DD5729E9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610" l="1040" r="98337">
                          <a14:foregroundMark x1="3534" y1="85714" x2="87318" y2="61039"/>
                          <a14:foregroundMark x1="87318" y1="61039" x2="92516" y2="61039"/>
                          <a14:foregroundMark x1="1040" y1="75325" x2="95842" y2="90909"/>
                          <a14:foregroundMark x1="96674" y1="62338" x2="98337" y2="8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4023" y="4167189"/>
              <a:ext cx="4461510" cy="1193800"/>
            </a:xfrm>
            <a:prstGeom prst="rect">
              <a:avLst/>
            </a:prstGeom>
          </p:spPr>
        </p:pic>
      </p:grpSp>
      <p:pic>
        <p:nvPicPr>
          <p:cNvPr id="1028" name="Picture 4" descr="6両編成の新幹線イラストのフリー素材｜イラストイメージ">
            <a:extLst>
              <a:ext uri="{FF2B5EF4-FFF2-40B4-BE49-F238E27FC236}">
                <a16:creationId xmlns:a16="http://schemas.microsoft.com/office/drawing/2014/main" id="{310379AE-80DC-E0FF-222F-5D7A8990E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881" b="61310" l="7000" r="91667">
                        <a14:foregroundMark x1="7333" y1="58929" x2="20333" y2="57143"/>
                        <a14:foregroundMark x1="17667" y1="46429" x2="17000" y2="51190"/>
                        <a14:foregroundMark x1="27333" y1="47024" x2="27000" y2="48810"/>
                        <a14:foregroundMark x1="42667" y1="48214" x2="42593" y2="50188"/>
                        <a14:foregroundMark x1="41667" y1="47024" x2="42456" y2="50195"/>
                        <a14:foregroundMark x1="56333" y1="48214" x2="57000" y2="52381"/>
                        <a14:foregroundMark x1="70667" y1="47024" x2="70667" y2="52779"/>
                        <a14:foregroundMark x1="81000" y1="46429" x2="81388" y2="51619"/>
                        <a14:foregroundMark x1="8333" y1="54762" x2="16000" y2="54762"/>
                        <a14:foregroundMark x1="7000" y1="58333" x2="15000" y2="56548"/>
                        <a14:foregroundMark x1="15000" y1="56548" x2="20890" y2="59493"/>
                        <a14:foregroundMark x1="43169" y1="59279" x2="43219" y2="59275"/>
                        <a14:foregroundMark x1="31530" y1="60121" x2="32097" y2="60080"/>
                        <a14:foregroundMark x1="56333" y1="45833" x2="57000" y2="51786"/>
                        <a14:foregroundMark x1="22333" y1="58333" x2="25000" y2="58929"/>
                        <a14:backgroundMark x1="25667" y1="61905" x2="31333" y2="60714"/>
                        <a14:backgroundMark x1="31667" y1="61310" x2="42667" y2="60714"/>
                        <a14:backgroundMark x1="42667" y1="60714" x2="60333" y2="64286"/>
                        <a14:backgroundMark x1="60333" y1="64286" x2="93333" y2="60714"/>
                        <a14:backgroundMark x1="24539" y1="60119" x2="27333" y2="60119"/>
                        <a14:backgroundMark x1="20667" y1="60119" x2="21642" y2="60119"/>
                        <a14:backgroundMark x1="20333" y1="59524" x2="20333" y2="6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" t="39249" r="4445" b="36652"/>
          <a:stretch/>
        </p:blipFill>
        <p:spPr bwMode="auto">
          <a:xfrm>
            <a:off x="1570672" y="6088856"/>
            <a:ext cx="533019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059B6D0-7716-8652-7F4A-B7DC01C1EB87}"/>
              </a:ext>
            </a:extLst>
          </p:cNvPr>
          <p:cNvGrpSpPr/>
          <p:nvPr/>
        </p:nvGrpSpPr>
        <p:grpSpPr>
          <a:xfrm>
            <a:off x="-1768160" y="-412057"/>
            <a:ext cx="1433836" cy="1067000"/>
            <a:chOff x="420363" y="431600"/>
            <a:chExt cx="4964553" cy="3744159"/>
          </a:xfrm>
        </p:grpSpPr>
        <p:pic>
          <p:nvPicPr>
            <p:cNvPr id="7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0C79F24A-56E4-97F7-E5AD-5061B467F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420363" y="604554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16BC4DEB-F7D3-CEE7-44BF-C0F48A33B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688257" y="1999707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FC5044AE-CC85-8592-2DAB-4723BFC9E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2446441" y="2682240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5D046B59-8102-7D63-D5EB-D4521E904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3639956" y="1845805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ブルーインパルスイラスト｜無料イラスト・フリー素材なら ...">
              <a:extLst>
                <a:ext uri="{FF2B5EF4-FFF2-40B4-BE49-F238E27FC236}">
                  <a16:creationId xmlns:a16="http://schemas.microsoft.com/office/drawing/2014/main" id="{DC6DA1E6-00FC-3BC0-C5C2-AB1876736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89" r="91111">
                          <a14:foregroundMark x1="8889" y1="44000" x2="32444" y2="44000"/>
                          <a14:foregroundMark x1="91111" y1="65778" x2="82667" y2="5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" t="20855" r="3574" b="19807"/>
            <a:stretch/>
          </p:blipFill>
          <p:spPr bwMode="auto">
            <a:xfrm rot="747533">
              <a:off x="2322116" y="431600"/>
              <a:ext cx="1744960" cy="149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飛行機雲">
            <a:extLst>
              <a:ext uri="{FF2B5EF4-FFF2-40B4-BE49-F238E27FC236}">
                <a16:creationId xmlns:a16="http://schemas.microsoft.com/office/drawing/2014/main" id="{6CEBA6D2-B3D5-4B59-B70B-52E14C0BA2F6}"/>
              </a:ext>
            </a:extLst>
          </p:cNvPr>
          <p:cNvGrpSpPr/>
          <p:nvPr/>
        </p:nvGrpSpPr>
        <p:grpSpPr>
          <a:xfrm>
            <a:off x="346161" y="2625451"/>
            <a:ext cx="13380311" cy="1249182"/>
            <a:chOff x="346161" y="2625451"/>
            <a:chExt cx="13380311" cy="1249182"/>
          </a:xfrm>
        </p:grpSpPr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1E217AF9-49B1-2462-1769-336FBFFA3D31}"/>
                </a:ext>
              </a:extLst>
            </p:cNvPr>
            <p:cNvSpPr/>
            <p:nvPr/>
          </p:nvSpPr>
          <p:spPr>
            <a:xfrm rot="17388759">
              <a:off x="6708119" y="-3426134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11C4522C-EF3F-6AB4-4C79-A7EF70517AE7}"/>
                </a:ext>
              </a:extLst>
            </p:cNvPr>
            <p:cNvSpPr/>
            <p:nvPr/>
          </p:nvSpPr>
          <p:spPr>
            <a:xfrm rot="17388759">
              <a:off x="6838366" y="-3642366"/>
              <a:ext cx="360038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229891D6-D687-B2DE-6849-C9C5F582D7EC}"/>
                </a:ext>
              </a:extLst>
            </p:cNvPr>
            <p:cNvSpPr/>
            <p:nvPr/>
          </p:nvSpPr>
          <p:spPr>
            <a:xfrm rot="17388759">
              <a:off x="7012919" y="-3121334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FC11507A-FB69-DAB5-ADF8-B049FE9BD32D}"/>
                </a:ext>
              </a:extLst>
            </p:cNvPr>
            <p:cNvSpPr/>
            <p:nvPr/>
          </p:nvSpPr>
          <p:spPr>
            <a:xfrm rot="17388759">
              <a:off x="7165320" y="-2925277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A033907D-02EF-3940-A051-FD17BACA2982}"/>
                </a:ext>
              </a:extLst>
            </p:cNvPr>
            <p:cNvSpPr/>
            <p:nvPr/>
          </p:nvSpPr>
          <p:spPr>
            <a:xfrm rot="17388759">
              <a:off x="7192758" y="-2659081"/>
              <a:ext cx="171756" cy="12895672"/>
            </a:xfrm>
            <a:prstGeom prst="triangl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五輪雲">
            <a:extLst>
              <a:ext uri="{FF2B5EF4-FFF2-40B4-BE49-F238E27FC236}">
                <a16:creationId xmlns:a16="http://schemas.microsoft.com/office/drawing/2014/main" id="{9C30B57A-2711-E951-BCBE-0935704363B8}"/>
              </a:ext>
            </a:extLst>
          </p:cNvPr>
          <p:cNvGrpSpPr/>
          <p:nvPr/>
        </p:nvGrpSpPr>
        <p:grpSpPr>
          <a:xfrm>
            <a:off x="3012441" y="939487"/>
            <a:ext cx="4005944" cy="2721430"/>
            <a:chOff x="3570514" y="1110343"/>
            <a:chExt cx="4005944" cy="3570516"/>
          </a:xfrm>
          <a:effectLst>
            <a:glow rad="228600">
              <a:schemeClr val="bg1">
                <a:alpha val="40000"/>
              </a:schemeClr>
            </a:glow>
          </a:effectLst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B2459CEA-F1AD-0131-A4D9-BC318E2BB3A6}"/>
                </a:ext>
              </a:extLst>
            </p:cNvPr>
            <p:cNvSpPr/>
            <p:nvPr/>
          </p:nvSpPr>
          <p:spPr>
            <a:xfrm>
              <a:off x="3570514" y="1491343"/>
              <a:ext cx="1785258" cy="1785258"/>
            </a:xfrm>
            <a:prstGeom prst="ellipse">
              <a:avLst/>
            </a:prstGeom>
            <a:noFill/>
            <a:ln w="38100">
              <a:solidFill>
                <a:schemeClr val="bg1">
                  <a:alpha val="47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DA579AB0-369B-FA7D-A1FF-C8F6D09515CE}"/>
                </a:ext>
              </a:extLst>
            </p:cNvPr>
            <p:cNvSpPr/>
            <p:nvPr/>
          </p:nvSpPr>
          <p:spPr>
            <a:xfrm>
              <a:off x="3995056" y="2895601"/>
              <a:ext cx="1785258" cy="1785258"/>
            </a:xfrm>
            <a:prstGeom prst="ellipse">
              <a:avLst/>
            </a:prstGeom>
            <a:noFill/>
            <a:ln w="38100">
              <a:solidFill>
                <a:schemeClr val="bg1">
                  <a:alpha val="47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D138D41F-704E-30DF-6D25-BE61471419F3}"/>
                </a:ext>
              </a:extLst>
            </p:cNvPr>
            <p:cNvSpPr/>
            <p:nvPr/>
          </p:nvSpPr>
          <p:spPr>
            <a:xfrm>
              <a:off x="5192486" y="2819400"/>
              <a:ext cx="1785258" cy="1785258"/>
            </a:xfrm>
            <a:prstGeom prst="ellipse">
              <a:avLst/>
            </a:prstGeom>
            <a:noFill/>
            <a:ln w="38100">
              <a:solidFill>
                <a:schemeClr val="bg1">
                  <a:alpha val="47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BAAF77E1-C44B-CA78-8A90-69378F596ED9}"/>
                </a:ext>
              </a:extLst>
            </p:cNvPr>
            <p:cNvSpPr/>
            <p:nvPr/>
          </p:nvSpPr>
          <p:spPr>
            <a:xfrm>
              <a:off x="4593771" y="1110343"/>
              <a:ext cx="1785258" cy="1785258"/>
            </a:xfrm>
            <a:prstGeom prst="ellipse">
              <a:avLst/>
            </a:prstGeom>
            <a:noFill/>
            <a:ln w="38100">
              <a:solidFill>
                <a:schemeClr val="bg1">
                  <a:alpha val="47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106F1EF2-F9C8-A4B0-17D6-E15EEC92204E}"/>
                </a:ext>
              </a:extLst>
            </p:cNvPr>
            <p:cNvSpPr/>
            <p:nvPr/>
          </p:nvSpPr>
          <p:spPr>
            <a:xfrm>
              <a:off x="5791200" y="2100943"/>
              <a:ext cx="1785258" cy="1785258"/>
            </a:xfrm>
            <a:prstGeom prst="ellipse">
              <a:avLst/>
            </a:prstGeom>
            <a:noFill/>
            <a:ln w="38100">
              <a:solidFill>
                <a:schemeClr val="bg1">
                  <a:alpha val="47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387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1031B2-D904-B9CF-EBCF-486AA91A3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5080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 descr="飛行機">
                <a:extLst>
                  <a:ext uri="{FF2B5EF4-FFF2-40B4-BE49-F238E27FC236}">
                    <a16:creationId xmlns:a16="http://schemas.microsoft.com/office/drawing/2014/main" id="{F7F79497-98CB-BAF7-323E-8DEB99193AA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00101" y="-487679"/>
              <a:ext cx="12725401" cy="692657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725401" cy="6926579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-84003" ay="47985" az="-117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19551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 descr="飛行機">
                <a:extLst>
                  <a:ext uri="{FF2B5EF4-FFF2-40B4-BE49-F238E27FC236}">
                    <a16:creationId xmlns:a16="http://schemas.microsoft.com/office/drawing/2014/main" id="{F7F79497-98CB-BAF7-323E-8DEB99193A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00101" y="-487679"/>
                <a:ext cx="12725401" cy="69265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57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mph" presetSubtype="5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10800000">
                                      <p:cBhvr>
                                        <p:cTn id="15" dur="9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01406 0.18865 L 0.01406 0.18935 C 0.01471 0.17639 0.01602 0.15463 0.01654 0.14004 C 0.01693 0.13101 0.01706 0.12199 0.01758 0.11273 C 0.01706 0.08125 0.01693 0.05 0.01654 0.01875 C 0.01654 0.01226 0.01602 0.00648 0.01576 3.7037E-6 C 0.01549 -0.00787 0.01523 -0.01598 0.01497 -0.02408 C 0.01471 -0.02709 0.01432 -0.0301 0.01406 -0.03311 C 0.01367 -0.0382 0.01367 -0.04329 0.01315 -0.04838 C 0.01302 -0.05949 0.01237 -0.07084 0.01237 -0.08195 C 0.01237 -0.16135 0.01289 -0.24005 0.01315 -0.31945 C 0.01328 -0.32871 0.01458 -0.36852 0.01497 -0.38033 C 0.01458 -0.46436 0.01458 -0.54792 0.01406 -0.63241 C 0.01406 -0.63658 0.01341 -0.64005 0.01315 -0.64375 C 0.0125 -0.66528 0.01224 -0.68658 0.01159 -0.70811 C 0.01133 -0.7169 0.01094 -0.72593 0.01068 -0.73519 C 0.01055 -0.74699 0.01042 -0.75926 0.0099 -0.77176 C 0.00977 -0.7757 0.00924 -0.77963 0.00911 -0.7838 C 0.00872 -0.78982 0.00859 -0.79607 0.00846 -0.80162 C 0.00885 -0.84676 0.00924 -0.89144 0.0099 -0.93611 C 0.01016 -0.94792 0.01042 -0.96019 0.01068 -0.97246 C 0.01172 -1.00301 0.01159 -0.975 0.01159 -0.99723 " pathEditMode="relative" rAng="0" ptsTypes="AAAAAAAAAAAAAAAAAAAAAA">
                                      <p:cBhvr>
                                        <p:cTn id="17" dur="6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5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19C444-832F-01E1-D109-E14F6A77D605}"/>
              </a:ext>
            </a:extLst>
          </p:cNvPr>
          <p:cNvSpPr/>
          <p:nvPr/>
        </p:nvSpPr>
        <p:spPr>
          <a:xfrm>
            <a:off x="0" y="3548744"/>
            <a:ext cx="12192000" cy="4516150"/>
          </a:xfrm>
          <a:prstGeom prst="rect">
            <a:avLst/>
          </a:prstGeom>
          <a:solidFill>
            <a:srgbClr val="2CA1DC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 descr="イルカ">
                <a:extLst>
                  <a:ext uri="{FF2B5EF4-FFF2-40B4-BE49-F238E27FC236}">
                    <a16:creationId xmlns:a16="http://schemas.microsoft.com/office/drawing/2014/main" id="{E0AF464D-8EE7-27D1-7AEB-625598B07B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97086" y="3900973"/>
              <a:ext cx="3847200" cy="28046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47200" cy="2804627"/>
                    </a:xfrm>
                    <a:prstGeom prst="rect">
                      <a:avLst/>
                    </a:prstGeom>
                  </am3d:spPr>
                  <am3d:camera>
                    <am3d:pos x="0" y="0" z="606525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8862" d="1000000"/>
                    <am3d:preTrans dx="125" dy="-12603124" dz="-3741051"/>
                    <am3d:scale>
                      <am3d:sx n="1000000" d="1000000"/>
                      <am3d:sy n="1000000" d="1000000"/>
                      <am3d:sz n="1000000" d="1000000"/>
                    </am3d:scale>
                    <am3d:rot ax="217453" ay="1609218" az="9821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1069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 descr="イルカ">
                <a:extLst>
                  <a:ext uri="{FF2B5EF4-FFF2-40B4-BE49-F238E27FC236}">
                    <a16:creationId xmlns:a16="http://schemas.microsoft.com/office/drawing/2014/main" id="{E0AF464D-8EE7-27D1-7AEB-625598B07B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7086" y="3900973"/>
                <a:ext cx="3847200" cy="28046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63FBE55-B15F-384E-2B77-21E1CE296929}"/>
              </a:ext>
            </a:extLst>
          </p:cNvPr>
          <p:cNvSpPr/>
          <p:nvPr/>
        </p:nvSpPr>
        <p:spPr>
          <a:xfrm>
            <a:off x="0" y="3548744"/>
            <a:ext cx="12192000" cy="4016267"/>
          </a:xfrm>
          <a:prstGeom prst="rect">
            <a:avLst/>
          </a:prstGeom>
          <a:solidFill>
            <a:srgbClr val="2CA1DC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95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7"/>
                                          </p:val>
                                        </p:tav>
                                        <p:tav tm="2250">
                                          <p:val>
                                            <p:fltVal val="0.014"/>
                                          </p:val>
                                        </p:tav>
                                        <p:tav tm="3370">
                                          <p:val>
                                            <p:fltVal val="0.0472"/>
                                          </p:val>
                                        </p:tav>
                                        <p:tav tm="4490">
                                          <p:val>
                                            <p:fltVal val="0.1127"/>
                                          </p:val>
                                        </p:tav>
                                        <p:tav tm="5620">
                                          <p:val>
                                            <p:fltVal val="0.2211"/>
                                          </p:val>
                                        </p:tav>
                                        <p:tav tm="6740">
                                          <p:val>
                                            <p:fltVal val="0.3815"/>
                                          </p:val>
                                        </p:tav>
                                        <p:tav tm="7870">
                                          <p:val>
                                            <p:fltVal val="0.605"/>
                                          </p:val>
                                        </p:tav>
                                        <p:tav tm="8990">
                                          <p:val>
                                            <p:fltVal val="0.9054"/>
                                          </p:val>
                                        </p:tav>
                                        <p:tav tm="10110">
                                          <p:val>
                                            <p:fltVal val="1.2876"/>
                                          </p:val>
                                        </p:tav>
                                        <p:tav tm="11240">
                                          <p:val>
                                            <p:fltVal val="1.7647"/>
                                          </p:val>
                                        </p:tav>
                                        <p:tav tm="12360">
                                          <p:val>
                                            <p:fltVal val="2.3529"/>
                                          </p:val>
                                        </p:tav>
                                        <p:tav tm="13480">
                                          <p:val>
                                            <p:fltVal val="2.9813"/>
                                          </p:val>
                                        </p:tav>
                                        <p:tav tm="14610">
                                          <p:val>
                                            <p:fltVal val="3.5055"/>
                                          </p:val>
                                        </p:tav>
                                        <p:tav tm="15730">
                                          <p:val>
                                            <p:fltVal val="3.9334"/>
                                          </p:val>
                                        </p:tav>
                                        <p:tav tm="16850">
                                          <p:val>
                                            <p:fltVal val="4.2681"/>
                                          </p:val>
                                        </p:tav>
                                        <p:tav tm="17980">
                                          <p:val>
                                            <p:fltVal val="4.5242"/>
                                          </p:val>
                                        </p:tav>
                                        <p:tav tm="19100">
                                          <p:val>
                                            <p:fltVal val="4.7137"/>
                                          </p:val>
                                        </p:tav>
                                        <p:tav tm="20220">
                                          <p:val>
                                            <p:fltVal val="4.8438"/>
                                          </p:val>
                                        </p:tav>
                                        <p:tav tm="21350">
                                          <p:val>
                                            <p:fltVal val="4.9269"/>
                                          </p:val>
                                        </p:tav>
                                        <p:tav tm="22470">
                                          <p:val>
                                            <p:fltVal val="4.9736"/>
                                          </p:val>
                                        </p:tav>
                                        <p:tav tm="23600">
                                          <p:val>
                                            <p:fltVal val="4.9944"/>
                                          </p:val>
                                        </p:tav>
                                        <p:tav tm="24720">
                                          <p:val>
                                            <p:fltVal val="4.9998"/>
                                          </p:val>
                                        </p:tav>
                                        <p:tav tm="25840">
                                          <p:val>
                                            <p:fltVal val="4.5262"/>
                                          </p:val>
                                        </p:tav>
                                        <p:tav tm="26970">
                                          <p:val>
                                            <p:fltVal val="2.4454"/>
                                          </p:val>
                                        </p:tav>
                                        <p:tav tm="28090">
                                          <p:val>
                                            <p:fltVal val="-0.6987"/>
                                          </p:val>
                                        </p:tav>
                                        <p:tav tm="29210">
                                          <p:val>
                                            <p:fltVal val="-4.7001"/>
                                          </p:val>
                                        </p:tav>
                                        <p:tav tm="30340">
                                          <p:val>
                                            <p:fltVal val="-9.4493"/>
                                          </p:val>
                                        </p:tav>
                                        <p:tav tm="31460">
                                          <p:val>
                                            <p:fltVal val="-14.8744"/>
                                          </p:val>
                                        </p:tav>
                                        <p:tav tm="32580">
                                          <p:val>
                                            <p:fltVal val="-20.923"/>
                                          </p:val>
                                        </p:tav>
                                        <p:tav tm="33710">
                                          <p:val>
                                            <p:fltVal val="-27.4931"/>
                                          </p:val>
                                        </p:tav>
                                        <p:tav tm="34830">
                                          <p:val>
                                            <p:fltVal val="-34.6709"/>
                                          </p:val>
                                        </p:tav>
                                        <p:tav tm="35960">
                                          <p:val>
                                            <p:fltVal val="-42.3729"/>
                                          </p:val>
                                        </p:tav>
                                        <p:tav tm="37080">
                                          <p:val>
                                            <p:fltVal val="-50.5763"/>
                                          </p:val>
                                        </p:tav>
                                        <p:tav tm="38200">
                                          <p:val>
                                            <p:fltVal val="-59.2613"/>
                                          </p:val>
                                        </p:tav>
                                        <p:tav tm="39330">
                                          <p:val>
                                            <p:fltVal val="-68.4108"/>
                                          </p:val>
                                        </p:tav>
                                        <p:tav tm="40450">
                                          <p:val>
                                            <p:fltVal val="-78.0095"/>
                                          </p:val>
                                        </p:tav>
                                        <p:tav tm="41570">
                                          <p:val>
                                            <p:fltVal val="-87.9524"/>
                                          </p:val>
                                        </p:tav>
                                        <p:tav tm="42700">
                                          <p:val>
                                            <p:fltVal val="-98.4063"/>
                                          </p:val>
                                        </p:tav>
                                        <p:tav tm="43820">
                                          <p:val>
                                            <p:fltVal val="-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-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-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-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-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-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-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-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-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-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-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-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-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-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-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-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-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-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-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-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-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-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-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-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-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-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-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-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-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-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-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-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-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-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-363.461"/>
                                          </p:val>
                                        </p:tav>
                                        <p:tav tm="83150">
                                          <p:val>
                                            <p:fltVal val="-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-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-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-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-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-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5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5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5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5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>
            <a:blip r:embed="rId2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 dpi="0" rotWithShape="1">
            <a:blip r:embed="rId3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>
            <a:blip r:embed="rId4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 dpi="0" rotWithShape="1">
            <a:blip r:embed="rId6">
              <a:alphaModFix amt="97000"/>
            </a:blip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30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 dpi="0" rotWithShape="1">
            <a:blip r:embed="rId2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>
            <a:blip r:embed="rId3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>
            <a:blip r:embed="rId4"/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>
            <a:blip r:embed="rId5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1375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>
            <a:blip r:embed="rId2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>
            <a:blip r:embed="rId3"/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 dpi="0" rotWithShape="1">
            <a:blip r:embed="rId5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>
            <a:blip r:embed="rId6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15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D27229-75B1-EE5F-D4C2-C5C8AD9142FC}"/>
              </a:ext>
            </a:extLst>
          </p:cNvPr>
          <p:cNvSpPr/>
          <p:nvPr/>
        </p:nvSpPr>
        <p:spPr>
          <a:xfrm>
            <a:off x="8369617" y="2862968"/>
            <a:ext cx="1845945" cy="1531126"/>
          </a:xfrm>
          <a:prstGeom prst="rect">
            <a:avLst/>
          </a:prstGeom>
          <a:blipFill>
            <a:blip r:embed="rId2"/>
            <a:srcRect/>
            <a:stretch>
              <a:fillRect l="-25705" r="-257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88B32-3E34-2A34-A0D0-60423F305F99}"/>
              </a:ext>
            </a:extLst>
          </p:cNvPr>
          <p:cNvSpPr/>
          <p:nvPr/>
        </p:nvSpPr>
        <p:spPr>
          <a:xfrm>
            <a:off x="1748790" y="2862968"/>
            <a:ext cx="1845945" cy="15311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14DEE9-D8E2-8DD7-4FEA-C65CA8663AF7}"/>
              </a:ext>
            </a:extLst>
          </p:cNvPr>
          <p:cNvSpPr/>
          <p:nvPr/>
        </p:nvSpPr>
        <p:spPr>
          <a:xfrm>
            <a:off x="3074670" y="2377933"/>
            <a:ext cx="2446020" cy="2296443"/>
          </a:xfrm>
          <a:prstGeom prst="rect">
            <a:avLst/>
          </a:prstGeom>
          <a:blipFill>
            <a:blip r:embed="rId4"/>
            <a:srcRect/>
            <a:stretch>
              <a:fillRect l="-26994" r="-2699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803D15-9D29-6E32-E892-5F1D8A392C8D}"/>
              </a:ext>
            </a:extLst>
          </p:cNvPr>
          <p:cNvSpPr/>
          <p:nvPr/>
        </p:nvSpPr>
        <p:spPr>
          <a:xfrm>
            <a:off x="6846570" y="2480310"/>
            <a:ext cx="2446020" cy="2296443"/>
          </a:xfrm>
          <a:prstGeom prst="rect">
            <a:avLst/>
          </a:prstGeom>
          <a:blipFill>
            <a:blip r:embed="rId5"/>
            <a:srcRect/>
            <a:stretch>
              <a:fillRect l="-29986" r="-29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4F115C-0FF9-52E2-CDDD-9DE6A2963E45}"/>
              </a:ext>
            </a:extLst>
          </p:cNvPr>
          <p:cNvSpPr/>
          <p:nvPr/>
        </p:nvSpPr>
        <p:spPr>
          <a:xfrm>
            <a:off x="4594860" y="2034540"/>
            <a:ext cx="3177540" cy="2983230"/>
          </a:xfrm>
          <a:prstGeom prst="rect">
            <a:avLst/>
          </a:prstGeom>
          <a:blipFill dpi="0" rotWithShape="1">
            <a:blip r:embed="rId6"/>
            <a:srcRect/>
            <a:stretch>
              <a:fillRect l="-12453" r="-124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253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</Words>
  <Application>Microsoft Office PowerPoint</Application>
  <PresentationFormat>ワイド画面</PresentationFormat>
  <Paragraphs>3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HG丸ｺﾞｼｯｸM-PRO</vt:lpstr>
      <vt:lpstr>白舟楷書御祝</vt:lpstr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終了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保 藤田</dc:creator>
  <cp:lastModifiedBy>保 藤田</cp:lastModifiedBy>
  <cp:revision>12</cp:revision>
  <dcterms:created xsi:type="dcterms:W3CDTF">2024-01-20T14:12:17Z</dcterms:created>
  <dcterms:modified xsi:type="dcterms:W3CDTF">2025-01-26T04:21:33Z</dcterms:modified>
</cp:coreProperties>
</file>