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2" r:id="rId3"/>
    <p:sldId id="258" r:id="rId4"/>
    <p:sldId id="273" r:id="rId5"/>
    <p:sldId id="274" r:id="rId6"/>
    <p:sldId id="275" r:id="rId7"/>
    <p:sldId id="277" r:id="rId8"/>
    <p:sldId id="278" r:id="rId9"/>
    <p:sldId id="276" r:id="rId10"/>
    <p:sldId id="266" r:id="rId11"/>
    <p:sldId id="279" r:id="rId12"/>
    <p:sldId id="268" r:id="rId13"/>
    <p:sldId id="269" r:id="rId14"/>
    <p:sldId id="280" r:id="rId15"/>
    <p:sldId id="281" r:id="rId16"/>
  </p:sldIdLst>
  <p:sldSz cx="12192000" cy="6858000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23B"/>
    <a:srgbClr val="00220F"/>
    <a:srgbClr val="005426"/>
    <a:srgbClr val="0032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4" autoAdjust="0"/>
    <p:restoredTop sz="94660"/>
  </p:normalViewPr>
  <p:slideViewPr>
    <p:cSldViewPr snapToGrid="0">
      <p:cViewPr varScale="1">
        <p:scale>
          <a:sx n="99" d="100"/>
          <a:sy n="99" d="100"/>
        </p:scale>
        <p:origin x="10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18AE1-C781-4B6E-AA35-7C6C4D65D6A2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32C06-DE12-4384-B594-F525E471C8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1155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454A04-F83E-B256-1CF0-F54FF5B906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17F73B2-62ED-89F4-A899-31BAF5012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3D60F4-B10D-534B-6092-22ECE91B8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72C3-1913-4323-AE43-C111796D065A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A0ECCC-D3F7-FEEB-D2A0-37DB9BE5A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B88FB2-0C27-5E4E-9E4E-802B43C7F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9863E-CEF9-4253-BF6B-04004AE4F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913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38114F-F7AC-092C-D828-4DB8D4E56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CDC1D9B-2D89-9167-E15F-94BA041CA4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98E948-E070-A5D4-3901-6268125BD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72C3-1913-4323-AE43-C111796D065A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F1CA3D-A0CF-AB2D-C62C-612495A7D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086982-134D-BA2F-D36D-55FCB37B1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9863E-CEF9-4253-BF6B-04004AE4F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6035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625D52A-9B5D-2D00-CA55-A20D2897B6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D696FD1-9496-173F-8818-A330C7BC4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CE90F6-5A5C-385B-E42A-BE296695C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72C3-1913-4323-AE43-C111796D065A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524BC9-20BA-8852-F1FA-85C9FEF5A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217C88-BACA-FD5C-B3AA-AFF144C84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9863E-CEF9-4253-BF6B-04004AE4F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3847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4D61D1-3312-96A2-2854-170C7E009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3C15B4F-C96C-708F-F88C-5EB8B45D57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8E0334-55E8-7E37-481C-348B1992B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72C3-1913-4323-AE43-C111796D065A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6619173-F14F-BC63-1B21-C03D20C51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03553B-B0D9-8CDF-0CEC-AA86D42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9863E-CEF9-4253-BF6B-04004AE4F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1547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326C79-6771-2F22-D8F3-5199B92C6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3E2B440-E1BC-A5A8-2085-51ABF93C8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C17BEE-3E92-9F0E-57F1-F8D89E793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72C3-1913-4323-AE43-C111796D065A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95CCF6-739D-7957-49FE-C81A665AB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9D8B21-16CB-376F-337F-F661C3A95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9863E-CEF9-4253-BF6B-04004AE4F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8210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5CCE2F-8B36-9040-72E2-4E4B675CC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8FAC91A-1300-9007-B112-38DD622ED5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E276ED6-B107-C454-4D68-E657F7187A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B640AE7-0EAD-BFBC-C168-5321BEB9C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72C3-1913-4323-AE43-C111796D065A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14EACA-F92C-4327-7178-D8F1DA3E8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5BC7B5D-D315-300E-D9DD-6276B045D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9863E-CEF9-4253-BF6B-04004AE4F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6760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7B08AA-1487-F283-3D58-1CAA5AE98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326E064-477F-73F8-E18C-33FE36887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0C56D11-9538-E63E-E200-079416D9C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6B449A4-375D-E6AB-DBAB-C9D0BDA0BA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B710771-B967-D254-933E-7D1D790E87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C81E8DE-AAD8-9196-6558-82A133FD7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72C3-1913-4323-AE43-C111796D065A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05E891D-4367-A5BB-E333-3B4E79FEC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3C611E6-01BB-F63C-908E-5ACDA17AC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9863E-CEF9-4253-BF6B-04004AE4F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3608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A8AB4E-3099-8840-E524-AB80BE35F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09211FD-7306-D276-F5FD-1D96FA4B5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72C3-1913-4323-AE43-C111796D065A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E93A4B5-BAC1-3D6D-8694-CA24A6334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5C4ADF5-8D3C-DCD6-0320-3D8812843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9863E-CEF9-4253-BF6B-04004AE4F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9510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39B9575-9CE2-352F-DA95-2D74550A4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72C3-1913-4323-AE43-C111796D065A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1D22092-302F-3843-08D4-BBA109E18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8E12875-5E05-0281-F995-62BB2B790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9863E-CEF9-4253-BF6B-04004AE4F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333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B926D2-8473-8BD3-FD38-28BCB3AB8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C2BEA3A-E1A6-E3D9-0D9F-5D69DDD00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4CA4D8A-245E-7351-0677-A064ED80CE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214E05A-A4F2-F320-F4B3-14F3BE45B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72C3-1913-4323-AE43-C111796D065A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0BE449F-56E5-4DA9-E744-4A851AADC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A455DEA-3460-FF40-26AD-C0D9DA77F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9863E-CEF9-4253-BF6B-04004AE4F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4912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B09086-EC25-03C0-A4CE-A66486EE1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4D85FA0-30E9-535E-5C82-156891CCF9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1C5984C-A7D1-E916-4965-999603E957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6699F1F-0883-F57A-037D-34E18A58E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72C3-1913-4323-AE43-C111796D065A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F918E7C-1A9A-053B-26D9-AF9D03107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E120406-4A69-2383-7C38-38E792B32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9863E-CEF9-4253-BF6B-04004AE4F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786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B25D929-D167-DE93-6836-2E0EF154F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8C594E-942F-CE59-DA93-B4EB8B646D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CE809F-E2DC-D1FE-A998-E99526A1F9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972C3-1913-4323-AE43-C111796D065A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17C0AD-0D45-F187-6BFF-BBDDD4B348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C2919B-5B6A-252B-9029-1C8E0D0073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9863E-CEF9-4253-BF6B-04004AE4F7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446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ja/vectors/%E6%A4%85%E5%AD%90-%E9%9D%92-%E3%82%A2%E3%83%B3%E3%83%86%E3%82%A3%E3%83%BC%E3%82%AF-%E5%AE%B6%E5%85%B7-160606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E769B5A-9373-9B32-293A-50A4F6C1EF89}"/>
              </a:ext>
            </a:extLst>
          </p:cNvPr>
          <p:cNvSpPr txBox="1"/>
          <p:nvPr/>
        </p:nvSpPr>
        <p:spPr>
          <a:xfrm>
            <a:off x="133068" y="115314"/>
            <a:ext cx="6777872" cy="17569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180000" tIns="216000" rIns="180000" bIns="0" rtlCol="0">
            <a:spAutoFit/>
          </a:bodyPr>
          <a:lstStyle/>
          <a:p>
            <a:r>
              <a:rPr kumimoji="1" lang="ja-JP" altLang="en-US" sz="100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①文字揃え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0D7971C-76CA-169D-FB73-E7ED9B1C063C}"/>
              </a:ext>
            </a:extLst>
          </p:cNvPr>
          <p:cNvSpPr/>
          <p:nvPr/>
        </p:nvSpPr>
        <p:spPr>
          <a:xfrm>
            <a:off x="793242" y="2502401"/>
            <a:ext cx="10424160" cy="1994906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0" dirty="0">
                <a:solidFill>
                  <a:srgbClr val="00823B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明徳中学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F0219F5-E88F-8352-E1F0-E2A7F704483B}"/>
              </a:ext>
            </a:extLst>
          </p:cNvPr>
          <p:cNvSpPr txBox="1"/>
          <p:nvPr/>
        </p:nvSpPr>
        <p:spPr>
          <a:xfrm>
            <a:off x="664144" y="4902234"/>
            <a:ext cx="262764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0" dirty="0">
                <a:latin typeface="HGP明朝E" panose="02020900000000000000" pitchFamily="18" charset="-128"/>
                <a:ea typeface="HGP明朝E" panose="02020900000000000000" pitchFamily="18" charset="-128"/>
              </a:rPr>
              <a:t>左へ</a:t>
            </a:r>
            <a:endParaRPr kumimoji="1" lang="en-US" altLang="ja-JP" sz="60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kumimoji="1" lang="en-US" altLang="ja-JP" sz="6000" dirty="0">
                <a:latin typeface="HGP明朝E" panose="02020900000000000000" pitchFamily="18" charset="-128"/>
                <a:ea typeface="HGP明朝E" panose="02020900000000000000" pitchFamily="18" charset="-128"/>
              </a:rPr>
              <a:t>Ctrl</a:t>
            </a:r>
            <a:r>
              <a:rPr kumimoji="1" lang="ja-JP" altLang="en-US" sz="6000" dirty="0">
                <a:latin typeface="HGP明朝E" panose="02020900000000000000" pitchFamily="18" charset="-128"/>
                <a:ea typeface="HGP明朝E" panose="02020900000000000000" pitchFamily="18" charset="-128"/>
              </a:rPr>
              <a:t>＋</a:t>
            </a:r>
            <a:r>
              <a:rPr kumimoji="1" lang="en-US" altLang="ja-JP" sz="6000" dirty="0">
                <a:solidFill>
                  <a:srgbClr val="FF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L</a:t>
            </a:r>
            <a:endParaRPr kumimoji="1" lang="ja-JP" altLang="en-US" sz="6000" dirty="0">
              <a:solidFill>
                <a:srgbClr val="FF000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230692F-5846-32D4-D2B8-19EF570FEE59}"/>
              </a:ext>
            </a:extLst>
          </p:cNvPr>
          <p:cNvSpPr txBox="1"/>
          <p:nvPr/>
        </p:nvSpPr>
        <p:spPr>
          <a:xfrm>
            <a:off x="4892675" y="4880149"/>
            <a:ext cx="263726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0" dirty="0">
                <a:latin typeface="HGP明朝E" panose="02020900000000000000" pitchFamily="18" charset="-128"/>
                <a:ea typeface="HGP明朝E" panose="02020900000000000000" pitchFamily="18" charset="-128"/>
              </a:rPr>
              <a:t>中央へ</a:t>
            </a:r>
            <a:endParaRPr kumimoji="1" lang="en-US" altLang="ja-JP" sz="60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kumimoji="1" lang="en-US" altLang="ja-JP" sz="6000" dirty="0">
                <a:latin typeface="HGP明朝E" panose="02020900000000000000" pitchFamily="18" charset="-128"/>
                <a:ea typeface="HGP明朝E" panose="02020900000000000000" pitchFamily="18" charset="-128"/>
              </a:rPr>
              <a:t>Ctrl</a:t>
            </a:r>
            <a:r>
              <a:rPr kumimoji="1" lang="ja-JP" altLang="en-US" sz="6000" dirty="0">
                <a:latin typeface="HGP明朝E" panose="02020900000000000000" pitchFamily="18" charset="-128"/>
                <a:ea typeface="HGP明朝E" panose="02020900000000000000" pitchFamily="18" charset="-128"/>
              </a:rPr>
              <a:t>＋</a:t>
            </a:r>
            <a:r>
              <a:rPr kumimoji="1" lang="en-US" altLang="ja-JP" sz="6000" dirty="0">
                <a:solidFill>
                  <a:srgbClr val="FF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E</a:t>
            </a:r>
            <a:endParaRPr kumimoji="1" lang="ja-JP" altLang="en-US" sz="6000" dirty="0">
              <a:solidFill>
                <a:srgbClr val="FF000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4DDC365-202D-072F-F950-1B283450A1CE}"/>
              </a:ext>
            </a:extLst>
          </p:cNvPr>
          <p:cNvSpPr txBox="1"/>
          <p:nvPr/>
        </p:nvSpPr>
        <p:spPr>
          <a:xfrm>
            <a:off x="9130824" y="4880149"/>
            <a:ext cx="267252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0" dirty="0">
                <a:latin typeface="HGP明朝E" panose="02020900000000000000" pitchFamily="18" charset="-128"/>
                <a:ea typeface="HGP明朝E" panose="02020900000000000000" pitchFamily="18" charset="-128"/>
              </a:rPr>
              <a:t>右へ</a:t>
            </a:r>
            <a:endParaRPr kumimoji="1" lang="en-US" altLang="ja-JP" sz="60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kumimoji="1" lang="en-US" altLang="ja-JP" sz="6000" dirty="0">
                <a:latin typeface="HGP明朝E" panose="02020900000000000000" pitchFamily="18" charset="-128"/>
                <a:ea typeface="HGP明朝E" panose="02020900000000000000" pitchFamily="18" charset="-128"/>
              </a:rPr>
              <a:t>Ctrl</a:t>
            </a:r>
            <a:r>
              <a:rPr kumimoji="1" lang="ja-JP" altLang="en-US" sz="6000" dirty="0">
                <a:latin typeface="HGP明朝E" panose="02020900000000000000" pitchFamily="18" charset="-128"/>
                <a:ea typeface="HGP明朝E" panose="02020900000000000000" pitchFamily="18" charset="-128"/>
              </a:rPr>
              <a:t>＋</a:t>
            </a:r>
            <a:r>
              <a:rPr kumimoji="1" lang="en-US" altLang="ja-JP" sz="6000" dirty="0">
                <a:solidFill>
                  <a:srgbClr val="FF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R</a:t>
            </a:r>
            <a:endParaRPr kumimoji="1" lang="ja-JP" altLang="en-US" sz="6000" dirty="0">
              <a:solidFill>
                <a:srgbClr val="FF000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pic>
        <p:nvPicPr>
          <p:cNvPr id="1026" name="Picture 2" descr="簡単】パワーポイントで中央揃えをする方法をわかりやすく解説 ...">
            <a:extLst>
              <a:ext uri="{FF2B5EF4-FFF2-40B4-BE49-F238E27FC236}">
                <a16:creationId xmlns:a16="http://schemas.microsoft.com/office/drawing/2014/main" id="{99AB84A9-3564-09E4-9D89-D90AD903F8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0506" y="187910"/>
            <a:ext cx="4043298" cy="1833447"/>
          </a:xfrm>
          <a:prstGeom prst="rect">
            <a:avLst/>
          </a:pr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6582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8D9D63C-8A86-DB7C-855B-F69AF8CB3099}"/>
              </a:ext>
            </a:extLst>
          </p:cNvPr>
          <p:cNvSpPr txBox="1"/>
          <p:nvPr/>
        </p:nvSpPr>
        <p:spPr>
          <a:xfrm>
            <a:off x="194912" y="145409"/>
            <a:ext cx="8827936" cy="1141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180000" tIns="216000" rIns="180000" bIns="0" rtlCol="0">
            <a:spAutoFit/>
          </a:bodyPr>
          <a:lstStyle/>
          <a:p>
            <a:r>
              <a:rPr lang="ja-JP" altLang="en-US" sz="60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⑩リボンを表示・非表示</a:t>
            </a:r>
            <a:endParaRPr kumimoji="1" lang="ja-JP" altLang="en-US" sz="6000" b="1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D11ADAE-1C74-DFD3-FD69-D603A3C72075}"/>
              </a:ext>
            </a:extLst>
          </p:cNvPr>
          <p:cNvSpPr txBox="1"/>
          <p:nvPr/>
        </p:nvSpPr>
        <p:spPr>
          <a:xfrm>
            <a:off x="2958763" y="2727424"/>
            <a:ext cx="6274475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0" dirty="0">
                <a:latin typeface="HGP明朝E" panose="02020900000000000000" pitchFamily="18" charset="-128"/>
                <a:ea typeface="HGP明朝E" panose="02020900000000000000" pitchFamily="18" charset="-128"/>
              </a:rPr>
              <a:t>Ctrl</a:t>
            </a:r>
            <a:r>
              <a:rPr kumimoji="1" lang="ja-JP" altLang="en-US" sz="12000" dirty="0">
                <a:latin typeface="HGP明朝E" panose="02020900000000000000" pitchFamily="18" charset="-128"/>
                <a:ea typeface="HGP明朝E" panose="02020900000000000000" pitchFamily="18" charset="-128"/>
              </a:rPr>
              <a:t>＋</a:t>
            </a:r>
            <a:r>
              <a:rPr kumimoji="1" lang="en-US" altLang="ja-JP" sz="12000" dirty="0">
                <a:latin typeface="HGP明朝E" panose="02020900000000000000" pitchFamily="18" charset="-128"/>
                <a:ea typeface="HGP明朝E" panose="02020900000000000000" pitchFamily="18" charset="-128"/>
              </a:rPr>
              <a:t>F1</a:t>
            </a:r>
            <a:endParaRPr kumimoji="1" lang="ja-JP" altLang="en-US" sz="120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B23333A-A569-5B08-7065-D673DF90B6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2175" y="78032"/>
            <a:ext cx="2203960" cy="1770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095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787FF-19ED-83D0-36E2-93A26B236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4B356CC-3E11-0019-508F-D10F62561FAA}"/>
              </a:ext>
            </a:extLst>
          </p:cNvPr>
          <p:cNvSpPr txBox="1"/>
          <p:nvPr/>
        </p:nvSpPr>
        <p:spPr>
          <a:xfrm>
            <a:off x="639699" y="134754"/>
            <a:ext cx="10912602" cy="17569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180000" tIns="216000" rIns="180000" bIns="0" rtlCol="0">
            <a:spAutoFit/>
          </a:bodyPr>
          <a:lstStyle/>
          <a:p>
            <a:r>
              <a:rPr kumimoji="1" lang="ja-JP" altLang="en-US" sz="100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⑪文字の拡大縮小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A0E9379-DEF5-45B7-FA79-DB5FC95CE649}"/>
              </a:ext>
            </a:extLst>
          </p:cNvPr>
          <p:cNvSpPr/>
          <p:nvPr/>
        </p:nvSpPr>
        <p:spPr>
          <a:xfrm>
            <a:off x="883920" y="2212298"/>
            <a:ext cx="10424160" cy="1994906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800" dirty="0">
                <a:solidFill>
                  <a:srgbClr val="00823B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明徳中学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ABF26D4-36E7-E86A-AD70-4C29D86A50AB}"/>
              </a:ext>
            </a:extLst>
          </p:cNvPr>
          <p:cNvSpPr txBox="1"/>
          <p:nvPr/>
        </p:nvSpPr>
        <p:spPr>
          <a:xfrm>
            <a:off x="2217641" y="4274580"/>
            <a:ext cx="3381054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0" dirty="0">
                <a:latin typeface="HGP明朝E" panose="02020900000000000000" pitchFamily="18" charset="-128"/>
                <a:ea typeface="HGP明朝E" panose="02020900000000000000" pitchFamily="18" charset="-128"/>
              </a:rPr>
              <a:t>拡大</a:t>
            </a:r>
            <a:endParaRPr kumimoji="1" lang="en-US" altLang="ja-JP" sz="80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kumimoji="1" lang="en-US" altLang="ja-JP" sz="8000" dirty="0">
                <a:latin typeface="HGP明朝E" panose="02020900000000000000" pitchFamily="18" charset="-128"/>
                <a:ea typeface="HGP明朝E" panose="02020900000000000000" pitchFamily="18" charset="-128"/>
              </a:rPr>
              <a:t>Ctrl</a:t>
            </a:r>
            <a:r>
              <a:rPr kumimoji="1" lang="ja-JP" altLang="en-US" sz="8000" dirty="0">
                <a:latin typeface="HGP明朝E" panose="02020900000000000000" pitchFamily="18" charset="-128"/>
                <a:ea typeface="HGP明朝E" panose="02020900000000000000" pitchFamily="18" charset="-128"/>
              </a:rPr>
              <a:t>＋］</a:t>
            </a:r>
            <a:endParaRPr kumimoji="1" lang="ja-JP" altLang="en-US" sz="8000" dirty="0">
              <a:solidFill>
                <a:srgbClr val="FF000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D27A093-8161-B063-7195-F6272EF0F7C0}"/>
              </a:ext>
            </a:extLst>
          </p:cNvPr>
          <p:cNvSpPr txBox="1"/>
          <p:nvPr/>
        </p:nvSpPr>
        <p:spPr>
          <a:xfrm>
            <a:off x="6593305" y="4245705"/>
            <a:ext cx="3381054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0" dirty="0">
                <a:latin typeface="HGP明朝E" panose="02020900000000000000" pitchFamily="18" charset="-128"/>
                <a:ea typeface="HGP明朝E" panose="02020900000000000000" pitchFamily="18" charset="-128"/>
              </a:rPr>
              <a:t>縮小</a:t>
            </a:r>
            <a:endParaRPr kumimoji="1" lang="en-US" altLang="ja-JP" sz="80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kumimoji="1" lang="en-US" altLang="ja-JP" sz="8000" dirty="0">
                <a:latin typeface="HGP明朝E" panose="02020900000000000000" pitchFamily="18" charset="-128"/>
                <a:ea typeface="HGP明朝E" panose="02020900000000000000" pitchFamily="18" charset="-128"/>
              </a:rPr>
              <a:t>Ctrl</a:t>
            </a:r>
            <a:r>
              <a:rPr kumimoji="1" lang="ja-JP" altLang="en-US" sz="8000" dirty="0">
                <a:latin typeface="HGP明朝E" panose="02020900000000000000" pitchFamily="18" charset="-128"/>
                <a:ea typeface="HGP明朝E" panose="02020900000000000000" pitchFamily="18" charset="-128"/>
              </a:rPr>
              <a:t>＋［</a:t>
            </a:r>
            <a:endParaRPr kumimoji="1" lang="ja-JP" altLang="en-US" sz="8000" dirty="0">
              <a:solidFill>
                <a:srgbClr val="FF000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6612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E769B5A-9373-9B32-293A-50A4F6C1EF89}"/>
              </a:ext>
            </a:extLst>
          </p:cNvPr>
          <p:cNvSpPr txBox="1"/>
          <p:nvPr/>
        </p:nvSpPr>
        <p:spPr>
          <a:xfrm>
            <a:off x="2541181" y="702356"/>
            <a:ext cx="710963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⑫背面、前面に移動</a:t>
            </a:r>
            <a:endParaRPr kumimoji="1" lang="ja-JP" altLang="en-US" sz="6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DB8D9C8-4B60-D233-CBF3-D1718E7A66EA}"/>
              </a:ext>
            </a:extLst>
          </p:cNvPr>
          <p:cNvSpPr/>
          <p:nvPr/>
        </p:nvSpPr>
        <p:spPr>
          <a:xfrm>
            <a:off x="1066870" y="2296601"/>
            <a:ext cx="4832927" cy="1219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dirty="0">
              <a:solidFill>
                <a:srgbClr val="FFFF00"/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AA980928-02D1-FDE7-12E7-08F322C612FB}"/>
              </a:ext>
            </a:extLst>
          </p:cNvPr>
          <p:cNvSpPr/>
          <p:nvPr/>
        </p:nvSpPr>
        <p:spPr>
          <a:xfrm>
            <a:off x="2127897" y="1766033"/>
            <a:ext cx="3771900" cy="37719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二等辺三角形 2">
            <a:extLst>
              <a:ext uri="{FF2B5EF4-FFF2-40B4-BE49-F238E27FC236}">
                <a16:creationId xmlns:a16="http://schemas.microsoft.com/office/drawing/2014/main" id="{1F32A176-7F3D-0C71-27AE-17361B58D89E}"/>
              </a:ext>
            </a:extLst>
          </p:cNvPr>
          <p:cNvSpPr/>
          <p:nvPr/>
        </p:nvSpPr>
        <p:spPr>
          <a:xfrm>
            <a:off x="334914" y="2229583"/>
            <a:ext cx="2932519" cy="2387600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60F271D-99D9-4F6D-9D2F-204D41790080}"/>
              </a:ext>
            </a:extLst>
          </p:cNvPr>
          <p:cNvSpPr txBox="1"/>
          <p:nvPr/>
        </p:nvSpPr>
        <p:spPr>
          <a:xfrm>
            <a:off x="1109352" y="131543"/>
            <a:ext cx="9699820" cy="144921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180000" tIns="216000" rIns="180000" bIns="0" rtlCol="0">
            <a:spAutoFit/>
          </a:bodyPr>
          <a:lstStyle/>
          <a:p>
            <a:r>
              <a:rPr kumimoji="1" lang="ja-JP" altLang="en-US" sz="80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⑫背面・前面に移動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08EC03F-6B23-1711-5D42-3D3784682099}"/>
              </a:ext>
            </a:extLst>
          </p:cNvPr>
          <p:cNvSpPr txBox="1"/>
          <p:nvPr/>
        </p:nvSpPr>
        <p:spPr>
          <a:xfrm>
            <a:off x="6707238" y="2858464"/>
            <a:ext cx="526659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 dirty="0">
                <a:latin typeface="HGP明朝E" panose="02020900000000000000" pitchFamily="18" charset="-128"/>
                <a:ea typeface="HGP明朝E" panose="02020900000000000000" pitchFamily="18" charset="-128"/>
              </a:rPr>
              <a:t>Ctrl</a:t>
            </a:r>
            <a:r>
              <a:rPr kumimoji="1" lang="ja-JP" altLang="en-US" sz="6000" b="1" dirty="0">
                <a:latin typeface="HGP明朝E" panose="02020900000000000000" pitchFamily="18" charset="-128"/>
                <a:ea typeface="HGP明朝E" panose="02020900000000000000" pitchFamily="18" charset="-128"/>
              </a:rPr>
              <a:t>＋</a:t>
            </a:r>
            <a:r>
              <a:rPr kumimoji="1" lang="en-US" altLang="ja-JP" sz="6000" b="1" dirty="0">
                <a:latin typeface="HGP明朝E" panose="02020900000000000000" pitchFamily="18" charset="-128"/>
                <a:ea typeface="HGP明朝E" panose="02020900000000000000" pitchFamily="18" charset="-128"/>
              </a:rPr>
              <a:t>Shift</a:t>
            </a:r>
            <a:r>
              <a:rPr kumimoji="1" lang="ja-JP" altLang="en-US" sz="6000" b="1" dirty="0">
                <a:latin typeface="HGP明朝E" panose="02020900000000000000" pitchFamily="18" charset="-128"/>
                <a:ea typeface="HGP明朝E" panose="02020900000000000000" pitchFamily="18" charset="-128"/>
              </a:rPr>
              <a:t>＋</a:t>
            </a:r>
            <a:r>
              <a:rPr kumimoji="1" lang="ja-JP" altLang="en-US" sz="6000" b="1" dirty="0">
                <a:solidFill>
                  <a:srgbClr val="FF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［</a:t>
            </a:r>
            <a:endParaRPr kumimoji="1" lang="en-US" altLang="ja-JP" sz="6000" b="1" dirty="0">
              <a:solidFill>
                <a:srgbClr val="FF000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endParaRPr lang="en-US" altLang="ja-JP" sz="6000" b="1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en-US" altLang="ja-JP" sz="6000" b="1" dirty="0">
                <a:latin typeface="HGP明朝E" panose="02020900000000000000" pitchFamily="18" charset="-128"/>
                <a:ea typeface="HGP明朝E" panose="02020900000000000000" pitchFamily="18" charset="-128"/>
              </a:rPr>
              <a:t>Ctrl</a:t>
            </a:r>
            <a:r>
              <a:rPr lang="ja-JP" altLang="en-US" sz="6000" b="1" dirty="0">
                <a:latin typeface="HGP明朝E" panose="02020900000000000000" pitchFamily="18" charset="-128"/>
                <a:ea typeface="HGP明朝E" panose="02020900000000000000" pitchFamily="18" charset="-128"/>
              </a:rPr>
              <a:t>＋</a:t>
            </a:r>
            <a:r>
              <a:rPr lang="en-US" altLang="ja-JP" sz="6000" b="1" dirty="0">
                <a:latin typeface="HGP明朝E" panose="02020900000000000000" pitchFamily="18" charset="-128"/>
                <a:ea typeface="HGP明朝E" panose="02020900000000000000" pitchFamily="18" charset="-128"/>
              </a:rPr>
              <a:t>Shift</a:t>
            </a:r>
            <a:r>
              <a:rPr lang="ja-JP" altLang="en-US" sz="6000" b="1" dirty="0">
                <a:latin typeface="HGP明朝E" panose="02020900000000000000" pitchFamily="18" charset="-128"/>
                <a:ea typeface="HGP明朝E" panose="02020900000000000000" pitchFamily="18" charset="-128"/>
              </a:rPr>
              <a:t>＋</a:t>
            </a:r>
            <a:r>
              <a:rPr lang="ja-JP" altLang="en-US" sz="6000" b="1" dirty="0">
                <a:solidFill>
                  <a:srgbClr val="FF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］</a:t>
            </a:r>
            <a:endParaRPr kumimoji="1" lang="ja-JP" altLang="en-US" sz="6000" b="1" dirty="0">
              <a:solidFill>
                <a:srgbClr val="FF000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3388331-ECDD-23B0-7DBF-61299AFC49AB}"/>
              </a:ext>
            </a:extLst>
          </p:cNvPr>
          <p:cNvSpPr txBox="1"/>
          <p:nvPr/>
        </p:nvSpPr>
        <p:spPr>
          <a:xfrm>
            <a:off x="10543628" y="5720786"/>
            <a:ext cx="143020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000" dirty="0">
                <a:latin typeface="HGP明朝E" panose="02020900000000000000" pitchFamily="18" charset="-128"/>
                <a:ea typeface="HGP明朝E" panose="02020900000000000000" pitchFamily="18" charset="-128"/>
              </a:rPr>
              <a:t>前へ</a:t>
            </a:r>
            <a:endParaRPr kumimoji="1" lang="ja-JP" altLang="en-US" sz="5000" dirty="0">
              <a:solidFill>
                <a:srgbClr val="FF000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A2308B2-0C35-9190-83C6-FFC51761A17E}"/>
              </a:ext>
            </a:extLst>
          </p:cNvPr>
          <p:cNvSpPr txBox="1"/>
          <p:nvPr/>
        </p:nvSpPr>
        <p:spPr>
          <a:xfrm>
            <a:off x="10301037" y="1996690"/>
            <a:ext cx="210592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000" dirty="0">
                <a:latin typeface="HGP明朝E" panose="02020900000000000000" pitchFamily="18" charset="-128"/>
                <a:ea typeface="HGP明朝E" panose="02020900000000000000" pitchFamily="18" charset="-128"/>
              </a:rPr>
              <a:t>後ろへ</a:t>
            </a:r>
            <a:endParaRPr kumimoji="1" lang="ja-JP" altLang="en-US" sz="5000" dirty="0">
              <a:solidFill>
                <a:srgbClr val="FF000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BADAD8D-49F8-2F5F-259B-AC717CAE0681}"/>
              </a:ext>
            </a:extLst>
          </p:cNvPr>
          <p:cNvSpPr txBox="1"/>
          <p:nvPr/>
        </p:nvSpPr>
        <p:spPr>
          <a:xfrm>
            <a:off x="218172" y="5720786"/>
            <a:ext cx="5467149" cy="1015663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kumimoji="1" lang="ja-JP" altLang="en-US" sz="6000" dirty="0">
                <a:latin typeface="HGP明朝E" panose="02020900000000000000" pitchFamily="18" charset="-128"/>
                <a:ea typeface="HGP明朝E" panose="02020900000000000000" pitchFamily="18" charset="-128"/>
              </a:rPr>
              <a:t>選択　</a:t>
            </a:r>
            <a:r>
              <a:rPr kumimoji="1" lang="en-US" altLang="ja-JP" sz="6000" dirty="0">
                <a:latin typeface="HGP明朝E" panose="02020900000000000000" pitchFamily="18" charset="-128"/>
                <a:ea typeface="HGP明朝E" panose="02020900000000000000" pitchFamily="18" charset="-128"/>
              </a:rPr>
              <a:t>A</a:t>
            </a:r>
            <a:r>
              <a:rPr kumimoji="1" lang="ja-JP" altLang="en-US" sz="6000" dirty="0">
                <a:latin typeface="HGP明朝E" panose="02020900000000000000" pitchFamily="18" charset="-128"/>
                <a:ea typeface="HGP明朝E" panose="02020900000000000000" pitchFamily="18" charset="-128"/>
              </a:rPr>
              <a:t>ｌｔ＋</a:t>
            </a:r>
            <a:r>
              <a:rPr kumimoji="1" lang="en-US" altLang="ja-JP" sz="6000" dirty="0">
                <a:latin typeface="HGP明朝E" panose="02020900000000000000" pitchFamily="18" charset="-128"/>
                <a:ea typeface="HGP明朝E" panose="02020900000000000000" pitchFamily="18" charset="-128"/>
              </a:rPr>
              <a:t>F</a:t>
            </a:r>
            <a:r>
              <a:rPr kumimoji="1" lang="ja-JP" altLang="en-US" sz="6000" dirty="0">
                <a:latin typeface="HGP明朝E" panose="02020900000000000000" pitchFamily="18" charset="-128"/>
                <a:ea typeface="HGP明朝E" panose="02020900000000000000" pitchFamily="18" charset="-128"/>
              </a:rPr>
              <a:t>１０</a:t>
            </a:r>
          </a:p>
        </p:txBody>
      </p:sp>
    </p:spTree>
    <p:extLst>
      <p:ext uri="{BB962C8B-B14F-4D97-AF65-F5344CB8AC3E}">
        <p14:creationId xmlns:p14="http://schemas.microsoft.com/office/powerpoint/2010/main" val="21495511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45EB222-6BD8-7B5B-1007-661726094BE5}"/>
              </a:ext>
            </a:extLst>
          </p:cNvPr>
          <p:cNvSpPr txBox="1"/>
          <p:nvPr/>
        </p:nvSpPr>
        <p:spPr>
          <a:xfrm>
            <a:off x="481262" y="121599"/>
            <a:ext cx="11030553" cy="1141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180000" tIns="216000" rIns="180000" bIns="0" rtlCol="0">
            <a:spAutoFit/>
          </a:bodyPr>
          <a:lstStyle/>
          <a:p>
            <a:r>
              <a:rPr kumimoji="1" lang="ja-JP" altLang="en-US" sz="60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⑬クイックアクセスツールバー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208899F-1B6D-8C5C-72E2-E109735AF90E}"/>
              </a:ext>
            </a:extLst>
          </p:cNvPr>
          <p:cNvSpPr txBox="1"/>
          <p:nvPr/>
        </p:nvSpPr>
        <p:spPr>
          <a:xfrm>
            <a:off x="182879" y="2076148"/>
            <a:ext cx="8133775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dirty="0">
                <a:latin typeface="HGP明朝E" panose="02020900000000000000" pitchFamily="18" charset="-128"/>
                <a:ea typeface="HGP明朝E" panose="02020900000000000000" pitchFamily="18" charset="-128"/>
              </a:rPr>
              <a:t>　左上のクイックアクセス</a:t>
            </a:r>
            <a:endParaRPr kumimoji="1" lang="en-US" altLang="ja-JP" sz="54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kumimoji="1" lang="ja-JP" altLang="en-US" sz="5400" dirty="0">
                <a:latin typeface="HGP明朝E" panose="02020900000000000000" pitchFamily="18" charset="-128"/>
                <a:ea typeface="HGP明朝E" panose="02020900000000000000" pitchFamily="18" charset="-128"/>
              </a:rPr>
              <a:t>  ツールバーを　</a:t>
            </a:r>
            <a:r>
              <a:rPr kumimoji="1" lang="ja-JP" altLang="en-US" sz="6000" dirty="0">
                <a:solidFill>
                  <a:srgbClr val="FF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右クリック</a:t>
            </a:r>
            <a:r>
              <a:rPr kumimoji="1" lang="ja-JP" altLang="en-US" sz="5400" dirty="0">
                <a:latin typeface="HGP明朝E" panose="02020900000000000000" pitchFamily="18" charset="-128"/>
                <a:ea typeface="HGP明朝E" panose="02020900000000000000" pitchFamily="18" charset="-128"/>
              </a:rPr>
              <a:t>　</a:t>
            </a:r>
            <a:endParaRPr kumimoji="1" lang="ja-JP" altLang="en-US" sz="5400" dirty="0">
              <a:solidFill>
                <a:srgbClr val="FF000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pic>
        <p:nvPicPr>
          <p:cNvPr id="3074" name="Picture 2" descr="マウス操作のイラスト | フリー、無料で使えるイラストカット.com">
            <a:extLst>
              <a:ext uri="{FF2B5EF4-FFF2-40B4-BE49-F238E27FC236}">
                <a16:creationId xmlns:a16="http://schemas.microsoft.com/office/drawing/2014/main" id="{B51F7BEB-03D0-20B5-02AF-D172E44E19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6829" y="1971950"/>
            <a:ext cx="1937742" cy="2185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424CA14-2830-1CF1-A144-8521358C719A}"/>
              </a:ext>
            </a:extLst>
          </p:cNvPr>
          <p:cNvSpPr txBox="1"/>
          <p:nvPr/>
        </p:nvSpPr>
        <p:spPr>
          <a:xfrm>
            <a:off x="293567" y="5150018"/>
            <a:ext cx="118984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dirty="0">
                <a:latin typeface="HGP明朝E" panose="02020900000000000000" pitchFamily="18" charset="-128"/>
                <a:ea typeface="HGP明朝E" panose="02020900000000000000" pitchFamily="18" charset="-128"/>
              </a:rPr>
              <a:t>→</a:t>
            </a:r>
            <a:r>
              <a:rPr kumimoji="1" lang="ja-JP" altLang="en-US" sz="4400" spc="-300" dirty="0">
                <a:latin typeface="HGP明朝E" panose="02020900000000000000" pitchFamily="18" charset="-128"/>
                <a:ea typeface="HGP明朝E" panose="02020900000000000000" pitchFamily="18" charset="-128"/>
              </a:rPr>
              <a:t>クイックアクセスツールバー</a:t>
            </a:r>
            <a:r>
              <a:rPr kumimoji="1" lang="ja-JP" altLang="en-US" sz="4400" dirty="0">
                <a:latin typeface="HGP明朝E" panose="02020900000000000000" pitchFamily="18" charset="-128"/>
                <a:ea typeface="HGP明朝E" panose="02020900000000000000" pitchFamily="18" charset="-128"/>
              </a:rPr>
              <a:t>の</a:t>
            </a:r>
            <a:r>
              <a:rPr kumimoji="1" lang="ja-JP" altLang="en-US" sz="6000" dirty="0">
                <a:solidFill>
                  <a:srgbClr val="FF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ユーザー設定</a:t>
            </a:r>
          </a:p>
        </p:txBody>
      </p:sp>
    </p:spTree>
    <p:extLst>
      <p:ext uri="{BB962C8B-B14F-4D97-AF65-F5344CB8AC3E}">
        <p14:creationId xmlns:p14="http://schemas.microsoft.com/office/powerpoint/2010/main" val="3612020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9B62FE-1EF3-F2D6-3042-DF241739B5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C382E5A-C739-FE5E-180F-6D76B65557AD}"/>
              </a:ext>
            </a:extLst>
          </p:cNvPr>
          <p:cNvSpPr txBox="1"/>
          <p:nvPr/>
        </p:nvSpPr>
        <p:spPr>
          <a:xfrm>
            <a:off x="564035" y="182880"/>
            <a:ext cx="11063929" cy="144921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180000" tIns="216000" rIns="180000" bIns="0" rtlCol="0">
            <a:spAutoFit/>
          </a:bodyPr>
          <a:lstStyle/>
          <a:p>
            <a:r>
              <a:rPr kumimoji="1" lang="ja-JP" altLang="en-US" sz="80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⑭新規スライドの挿入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1D7045A-B3C2-1A76-862E-EAE155461E41}"/>
              </a:ext>
            </a:extLst>
          </p:cNvPr>
          <p:cNvSpPr txBox="1"/>
          <p:nvPr/>
        </p:nvSpPr>
        <p:spPr>
          <a:xfrm>
            <a:off x="2724641" y="2669673"/>
            <a:ext cx="6202339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0" dirty="0">
                <a:latin typeface="HGP明朝E" panose="02020900000000000000" pitchFamily="18" charset="-128"/>
                <a:ea typeface="HGP明朝E" panose="02020900000000000000" pitchFamily="18" charset="-128"/>
              </a:rPr>
              <a:t>Ctrl</a:t>
            </a:r>
            <a:r>
              <a:rPr kumimoji="1" lang="ja-JP" altLang="en-US" sz="14000" dirty="0">
                <a:latin typeface="HGP明朝E" panose="02020900000000000000" pitchFamily="18" charset="-128"/>
                <a:ea typeface="HGP明朝E" panose="02020900000000000000" pitchFamily="18" charset="-128"/>
              </a:rPr>
              <a:t>＋</a:t>
            </a:r>
            <a:r>
              <a:rPr kumimoji="1" lang="en-US" altLang="ja-JP" sz="14000" dirty="0">
                <a:latin typeface="HGP明朝E" panose="02020900000000000000" pitchFamily="18" charset="-128"/>
                <a:ea typeface="HGP明朝E" panose="02020900000000000000" pitchFamily="18" charset="-128"/>
              </a:rPr>
              <a:t>M</a:t>
            </a:r>
            <a:endParaRPr kumimoji="1" lang="ja-JP" altLang="en-US" sz="140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pic>
        <p:nvPicPr>
          <p:cNvPr id="2052" name="Picture 4" descr="スライドショーイラスト｜無料イラスト・フリー素材なら ...">
            <a:extLst>
              <a:ext uri="{FF2B5EF4-FFF2-40B4-BE49-F238E27FC236}">
                <a16:creationId xmlns:a16="http://schemas.microsoft.com/office/drawing/2014/main" id="{7D8A8074-0129-55CE-C919-11CBEBCB76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2488" y="4560307"/>
            <a:ext cx="2669182" cy="1999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8459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D25C97-96A5-CA08-4653-559AD4163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DA7EF93-4A6F-4979-F8B1-5C147F1FA359}"/>
              </a:ext>
            </a:extLst>
          </p:cNvPr>
          <p:cNvSpPr txBox="1"/>
          <p:nvPr/>
        </p:nvSpPr>
        <p:spPr>
          <a:xfrm>
            <a:off x="282017" y="145850"/>
            <a:ext cx="11627965" cy="144921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180000" tIns="216000" rIns="180000" bIns="0" rtlCol="0">
            <a:spAutoFit/>
          </a:bodyPr>
          <a:lstStyle/>
          <a:p>
            <a:r>
              <a:rPr kumimoji="1" lang="ja-JP" altLang="en-US" sz="80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⑮スライドの複製・削除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B5EB1D5-2414-FB5C-9CA2-D5BCA81B4D75}"/>
              </a:ext>
            </a:extLst>
          </p:cNvPr>
          <p:cNvSpPr txBox="1"/>
          <p:nvPr/>
        </p:nvSpPr>
        <p:spPr>
          <a:xfrm>
            <a:off x="1331839" y="2115323"/>
            <a:ext cx="825847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複製　</a:t>
            </a:r>
            <a:r>
              <a:rPr kumimoji="1" lang="en-US" altLang="ja-JP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Ctrl</a:t>
            </a:r>
            <a:r>
              <a:rPr kumimoji="1" lang="ja-JP" altLang="en-US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＋</a:t>
            </a:r>
            <a:r>
              <a:rPr kumimoji="1" lang="en-US" altLang="ja-JP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D</a:t>
            </a:r>
            <a:endParaRPr kumimoji="1" lang="ja-JP" altLang="en-US" sz="100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438065A-D7F0-C02B-7179-0A15A98D62DF}"/>
              </a:ext>
            </a:extLst>
          </p:cNvPr>
          <p:cNvSpPr txBox="1"/>
          <p:nvPr/>
        </p:nvSpPr>
        <p:spPr>
          <a:xfrm>
            <a:off x="1505145" y="4467541"/>
            <a:ext cx="77736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削除　</a:t>
            </a:r>
            <a:r>
              <a:rPr lang="en-US" altLang="ja-JP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De</a:t>
            </a:r>
            <a:r>
              <a:rPr lang="ja-JP" altLang="en-US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ｌ</a:t>
            </a:r>
            <a:r>
              <a:rPr lang="en-US" altLang="ja-JP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e</a:t>
            </a:r>
            <a:r>
              <a:rPr lang="ja-JP" altLang="en-US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ｔ</a:t>
            </a:r>
            <a:r>
              <a:rPr lang="en-US" altLang="ja-JP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e</a:t>
            </a:r>
            <a:endParaRPr kumimoji="1" lang="ja-JP" altLang="en-US" sz="100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pic>
        <p:nvPicPr>
          <p:cNvPr id="1028" name="Picture 4" descr="コピーをする女性のフリーイラスト | フリーイラスト ...">
            <a:extLst>
              <a:ext uri="{FF2B5EF4-FFF2-40B4-BE49-F238E27FC236}">
                <a16:creationId xmlns:a16="http://schemas.microsoft.com/office/drawing/2014/main" id="{75BF5251-30CF-5A8D-93F8-CD1C1611FC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7820" y="185936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イラストポップ 学校のイラスト | 掃除No27黒板を消す女の子の ...">
            <a:extLst>
              <a:ext uri="{FF2B5EF4-FFF2-40B4-BE49-F238E27FC236}">
                <a16:creationId xmlns:a16="http://schemas.microsoft.com/office/drawing/2014/main" id="{27257A00-8858-5DDF-4B63-CEAB524726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3606" y="4805318"/>
            <a:ext cx="1584358" cy="1926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84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ECC778-5D95-DDAC-2A27-01729F5ACF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62C495F-2FD8-C000-02E2-029993112643}"/>
              </a:ext>
            </a:extLst>
          </p:cNvPr>
          <p:cNvSpPr txBox="1"/>
          <p:nvPr/>
        </p:nvSpPr>
        <p:spPr>
          <a:xfrm>
            <a:off x="405571" y="5218103"/>
            <a:ext cx="1169262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kumimoji="1" lang="en-US" altLang="ja-JP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Shift</a:t>
            </a:r>
            <a:r>
              <a:rPr kumimoji="1" lang="ja-JP" altLang="en-US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＋上下左右キー</a:t>
            </a:r>
          </a:p>
        </p:txBody>
      </p:sp>
      <p:sp>
        <p:nvSpPr>
          <p:cNvPr id="7" name="矢印: 左 6">
            <a:extLst>
              <a:ext uri="{FF2B5EF4-FFF2-40B4-BE49-F238E27FC236}">
                <a16:creationId xmlns:a16="http://schemas.microsoft.com/office/drawing/2014/main" id="{C6338EAF-F07B-7F5D-8637-C826A56F17AC}"/>
              </a:ext>
            </a:extLst>
          </p:cNvPr>
          <p:cNvSpPr/>
          <p:nvPr/>
        </p:nvSpPr>
        <p:spPr>
          <a:xfrm>
            <a:off x="3843142" y="2300219"/>
            <a:ext cx="4065437" cy="2257562"/>
          </a:xfrm>
          <a:prstGeom prst="leftArrow">
            <a:avLst/>
          </a:prstGeom>
          <a:solidFill>
            <a:srgbClr val="00823B"/>
          </a:solidFill>
          <a:ln>
            <a:solidFill>
              <a:srgbClr val="00823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F459BF-6E1E-3C4F-9195-7B6B59DCEB8C}"/>
              </a:ext>
            </a:extLst>
          </p:cNvPr>
          <p:cNvSpPr txBox="1"/>
          <p:nvPr/>
        </p:nvSpPr>
        <p:spPr>
          <a:xfrm>
            <a:off x="132307" y="118819"/>
            <a:ext cx="8135794" cy="17569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180000" tIns="216000" rIns="180000" bIns="0" rtlCol="0">
            <a:spAutoFit/>
          </a:bodyPr>
          <a:lstStyle/>
          <a:p>
            <a:pPr algn="ctr"/>
            <a:r>
              <a:rPr kumimoji="1" lang="ja-JP" altLang="en-US" sz="100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②図形の拡大</a:t>
            </a:r>
          </a:p>
        </p:txBody>
      </p:sp>
      <p:pic>
        <p:nvPicPr>
          <p:cNvPr id="3074" name="Picture 2" descr="拡大する、ハンドジェスチャーアイコンの無料イラスト｜透過PNG ...">
            <a:extLst>
              <a:ext uri="{FF2B5EF4-FFF2-40B4-BE49-F238E27FC236}">
                <a16:creationId xmlns:a16="http://schemas.microsoft.com/office/drawing/2014/main" id="{2878B1E8-91DF-30AE-804F-DD2B51B93F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0606" y="-98653"/>
            <a:ext cx="3731394" cy="2719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4854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E769B5A-9373-9B32-293A-50A4F6C1EF89}"/>
              </a:ext>
            </a:extLst>
          </p:cNvPr>
          <p:cNvSpPr txBox="1"/>
          <p:nvPr/>
        </p:nvSpPr>
        <p:spPr>
          <a:xfrm>
            <a:off x="1771740" y="702356"/>
            <a:ext cx="941796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③書式のコピー＆貼り付け</a:t>
            </a:r>
            <a:endParaRPr kumimoji="1" lang="ja-JP" altLang="en-US" sz="6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0D7971C-76CA-169D-FB73-E7ED9B1C063C}"/>
              </a:ext>
            </a:extLst>
          </p:cNvPr>
          <p:cNvSpPr/>
          <p:nvPr/>
        </p:nvSpPr>
        <p:spPr>
          <a:xfrm>
            <a:off x="404078" y="2779633"/>
            <a:ext cx="5907347" cy="12192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0" dirty="0">
                <a:solidFill>
                  <a:sysClr val="windowText" lastClr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今治明徳中学校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932FF53-F010-8D23-43A8-1660823271E0}"/>
              </a:ext>
            </a:extLst>
          </p:cNvPr>
          <p:cNvSpPr/>
          <p:nvPr/>
        </p:nvSpPr>
        <p:spPr>
          <a:xfrm>
            <a:off x="404078" y="4756396"/>
            <a:ext cx="5907347" cy="12192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明徳花子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EC293AD-18AA-9F67-7478-9EB0EC503050}"/>
              </a:ext>
            </a:extLst>
          </p:cNvPr>
          <p:cNvSpPr txBox="1"/>
          <p:nvPr/>
        </p:nvSpPr>
        <p:spPr>
          <a:xfrm>
            <a:off x="210507" y="131636"/>
            <a:ext cx="9607262" cy="1141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180000" tIns="216000" rIns="180000" bIns="0" rtlCol="0">
            <a:spAutoFit/>
          </a:bodyPr>
          <a:lstStyle/>
          <a:p>
            <a:r>
              <a:rPr kumimoji="1" lang="ja-JP" altLang="en-US" sz="60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③書式のコピー・貼り付け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220AC47-0A55-246C-3C17-913A966AAE0C}"/>
              </a:ext>
            </a:extLst>
          </p:cNvPr>
          <p:cNvSpPr txBox="1"/>
          <p:nvPr/>
        </p:nvSpPr>
        <p:spPr>
          <a:xfrm>
            <a:off x="6707237" y="2779633"/>
            <a:ext cx="590734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 dirty="0">
                <a:latin typeface="HGP明朝E" panose="02020900000000000000" pitchFamily="18" charset="-128"/>
                <a:ea typeface="HGP明朝E" panose="02020900000000000000" pitchFamily="18" charset="-128"/>
              </a:rPr>
              <a:t>Ctrl</a:t>
            </a:r>
            <a:r>
              <a:rPr kumimoji="1" lang="ja-JP" altLang="en-US" sz="6000" b="1" dirty="0">
                <a:latin typeface="HGP明朝E" panose="02020900000000000000" pitchFamily="18" charset="-128"/>
                <a:ea typeface="HGP明朝E" panose="02020900000000000000" pitchFamily="18" charset="-128"/>
              </a:rPr>
              <a:t>＋</a:t>
            </a:r>
            <a:r>
              <a:rPr kumimoji="1" lang="en-US" altLang="ja-JP" sz="6000" b="1" dirty="0">
                <a:latin typeface="HGP明朝E" panose="02020900000000000000" pitchFamily="18" charset="-128"/>
                <a:ea typeface="HGP明朝E" panose="02020900000000000000" pitchFamily="18" charset="-128"/>
              </a:rPr>
              <a:t>Shift</a:t>
            </a:r>
            <a:r>
              <a:rPr kumimoji="1" lang="ja-JP" altLang="en-US" sz="6000" b="1" dirty="0">
                <a:latin typeface="HGP明朝E" panose="02020900000000000000" pitchFamily="18" charset="-128"/>
                <a:ea typeface="HGP明朝E" panose="02020900000000000000" pitchFamily="18" charset="-128"/>
              </a:rPr>
              <a:t>＋</a:t>
            </a:r>
            <a:r>
              <a:rPr kumimoji="1" lang="en-US" altLang="ja-JP" sz="6000" b="1" dirty="0">
                <a:solidFill>
                  <a:srgbClr val="FF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C</a:t>
            </a:r>
          </a:p>
          <a:p>
            <a:endParaRPr lang="en-US" altLang="ja-JP" sz="6000" b="1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en-US" altLang="ja-JP" sz="6000" b="1" dirty="0">
                <a:latin typeface="HGP明朝E" panose="02020900000000000000" pitchFamily="18" charset="-128"/>
                <a:ea typeface="HGP明朝E" panose="02020900000000000000" pitchFamily="18" charset="-128"/>
              </a:rPr>
              <a:t>Ctrl</a:t>
            </a:r>
            <a:r>
              <a:rPr lang="ja-JP" altLang="en-US" sz="6000" b="1" dirty="0">
                <a:latin typeface="HGP明朝E" panose="02020900000000000000" pitchFamily="18" charset="-128"/>
                <a:ea typeface="HGP明朝E" panose="02020900000000000000" pitchFamily="18" charset="-128"/>
              </a:rPr>
              <a:t>＋</a:t>
            </a:r>
            <a:r>
              <a:rPr lang="en-US" altLang="ja-JP" sz="6000" b="1" dirty="0">
                <a:latin typeface="HGP明朝E" panose="02020900000000000000" pitchFamily="18" charset="-128"/>
                <a:ea typeface="HGP明朝E" panose="02020900000000000000" pitchFamily="18" charset="-128"/>
              </a:rPr>
              <a:t>Shift</a:t>
            </a:r>
            <a:r>
              <a:rPr lang="ja-JP" altLang="en-US" sz="6000" b="1" dirty="0">
                <a:latin typeface="HGP明朝E" panose="02020900000000000000" pitchFamily="18" charset="-128"/>
                <a:ea typeface="HGP明朝E" panose="02020900000000000000" pitchFamily="18" charset="-128"/>
              </a:rPr>
              <a:t>＋</a:t>
            </a:r>
            <a:r>
              <a:rPr lang="en-US" altLang="ja-JP" sz="6000" b="1" dirty="0">
                <a:solidFill>
                  <a:srgbClr val="FF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V</a:t>
            </a:r>
          </a:p>
          <a:p>
            <a:endParaRPr kumimoji="1" lang="ja-JP" altLang="en-US" sz="6000" b="1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pic>
        <p:nvPicPr>
          <p:cNvPr id="4098" name="Picture 2" descr="書式のコピーと貼り付けイラスト - No: 334974｜無料イラスト ...">
            <a:extLst>
              <a:ext uri="{FF2B5EF4-FFF2-40B4-BE49-F238E27FC236}">
                <a16:creationId xmlns:a16="http://schemas.microsoft.com/office/drawing/2014/main" id="{B89CE5E9-303E-8D0E-7261-8D6C5B0A6D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901" y="292715"/>
            <a:ext cx="2020660" cy="1914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6577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6597E0-05FC-A5F0-AD8B-2699CD813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F6E2A9E-BF1E-195E-1CE2-6117C38E7D4B}"/>
              </a:ext>
            </a:extLst>
          </p:cNvPr>
          <p:cNvSpPr txBox="1"/>
          <p:nvPr/>
        </p:nvSpPr>
        <p:spPr>
          <a:xfrm>
            <a:off x="3965950" y="5226784"/>
            <a:ext cx="440377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Ctrl</a:t>
            </a:r>
            <a:r>
              <a:rPr kumimoji="1" lang="ja-JP" altLang="en-US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＋</a:t>
            </a:r>
            <a:r>
              <a:rPr kumimoji="1" lang="en-US" altLang="ja-JP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D</a:t>
            </a:r>
            <a:endParaRPr kumimoji="1" lang="ja-JP" altLang="en-US" sz="100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B629164-EB27-D366-AEC7-7904D7C6D4C3}"/>
              </a:ext>
            </a:extLst>
          </p:cNvPr>
          <p:cNvSpPr txBox="1"/>
          <p:nvPr/>
        </p:nvSpPr>
        <p:spPr>
          <a:xfrm>
            <a:off x="3927488" y="144189"/>
            <a:ext cx="4337024" cy="17569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180000" tIns="216000" rIns="180000" bIns="0" rtlCol="0">
            <a:spAutoFit/>
          </a:bodyPr>
          <a:lstStyle/>
          <a:p>
            <a:r>
              <a:rPr lang="ja-JP" altLang="en-US" sz="100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④複製</a:t>
            </a:r>
            <a:endParaRPr kumimoji="1" lang="ja-JP" altLang="en-US" sz="10000" b="1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E4831AE9-84EB-F307-E956-92A3A6C0DE00}"/>
              </a:ext>
            </a:extLst>
          </p:cNvPr>
          <p:cNvSpPr/>
          <p:nvPr/>
        </p:nvSpPr>
        <p:spPr>
          <a:xfrm>
            <a:off x="749551" y="2100470"/>
            <a:ext cx="1200728" cy="1219200"/>
          </a:xfrm>
          <a:prstGeom prst="ellipse">
            <a:avLst/>
          </a:prstGeom>
          <a:solidFill>
            <a:srgbClr val="00B050"/>
          </a:solidFill>
          <a:ln>
            <a:solidFill>
              <a:srgbClr val="00823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052" name="Picture 4" descr="コピーをする女性のフリーイラスト | フリーイラスト ...">
            <a:extLst>
              <a:ext uri="{FF2B5EF4-FFF2-40B4-BE49-F238E27FC236}">
                <a16:creationId xmlns:a16="http://schemas.microsoft.com/office/drawing/2014/main" id="{685D11F6-DB5C-4FF6-7BA8-6E940FF72C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6247" y="112344"/>
            <a:ext cx="2762451" cy="2358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2863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21C65E-0378-136A-5E48-BFE07C708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078295A-6CEC-5DF9-1D70-EA22C9CFBB3A}"/>
              </a:ext>
            </a:extLst>
          </p:cNvPr>
          <p:cNvSpPr txBox="1"/>
          <p:nvPr/>
        </p:nvSpPr>
        <p:spPr>
          <a:xfrm>
            <a:off x="584735" y="5101496"/>
            <a:ext cx="813235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Shift</a:t>
            </a:r>
            <a:r>
              <a:rPr kumimoji="1" lang="ja-JP" altLang="en-US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＋ドラッグ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50AD86F-6D65-BD26-E22A-31C3EFA2E7D0}"/>
              </a:ext>
            </a:extLst>
          </p:cNvPr>
          <p:cNvSpPr/>
          <p:nvPr/>
        </p:nvSpPr>
        <p:spPr>
          <a:xfrm>
            <a:off x="724986" y="2288996"/>
            <a:ext cx="3588597" cy="1853809"/>
          </a:xfrm>
          <a:prstGeom prst="rect">
            <a:avLst/>
          </a:prstGeom>
          <a:solidFill>
            <a:srgbClr val="00823B"/>
          </a:solidFill>
          <a:ln>
            <a:solidFill>
              <a:srgbClr val="00823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CAAA99E-2E33-D96C-0C97-653E32820030}"/>
              </a:ext>
            </a:extLst>
          </p:cNvPr>
          <p:cNvSpPr txBox="1"/>
          <p:nvPr/>
        </p:nvSpPr>
        <p:spPr>
          <a:xfrm>
            <a:off x="249688" y="125288"/>
            <a:ext cx="11692624" cy="132610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180000" tIns="216000" rIns="180000" bIns="0" rtlCol="0">
            <a:spAutoFit/>
          </a:bodyPr>
          <a:lstStyle/>
          <a:p>
            <a:r>
              <a:rPr kumimoji="1" lang="ja-JP" altLang="en-US" sz="72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⑤水平、垂直に図形を移動</a:t>
            </a:r>
          </a:p>
        </p:txBody>
      </p:sp>
      <p:pic>
        <p:nvPicPr>
          <p:cNvPr id="1026" name="Picture 2" descr="移動教室のイラスト素材 [7615793] - PIXTA">
            <a:extLst>
              <a:ext uri="{FF2B5EF4-FFF2-40B4-BE49-F238E27FC236}">
                <a16:creationId xmlns:a16="http://schemas.microsoft.com/office/drawing/2014/main" id="{DCF36A07-9939-E7D3-BAC1-5B55F9133F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4304" y="4844596"/>
            <a:ext cx="2766599" cy="2009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9729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7D7CC-97FF-D256-8ED2-31DC998C8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59741AD-899F-D850-7E0F-886C064F43E4}"/>
              </a:ext>
            </a:extLst>
          </p:cNvPr>
          <p:cNvSpPr txBox="1"/>
          <p:nvPr/>
        </p:nvSpPr>
        <p:spPr>
          <a:xfrm>
            <a:off x="545537" y="4907833"/>
            <a:ext cx="1135118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kumimoji="1" lang="en-US" altLang="ja-JP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Alt</a:t>
            </a:r>
            <a:r>
              <a:rPr kumimoji="1" lang="ja-JP" altLang="en-US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＋左右のカーソル</a:t>
            </a:r>
          </a:p>
        </p:txBody>
      </p:sp>
      <p:sp>
        <p:nvSpPr>
          <p:cNvPr id="7" name="台形 6">
            <a:extLst>
              <a:ext uri="{FF2B5EF4-FFF2-40B4-BE49-F238E27FC236}">
                <a16:creationId xmlns:a16="http://schemas.microsoft.com/office/drawing/2014/main" id="{8131FD78-605C-907D-C37E-86E3AD43D5CA}"/>
              </a:ext>
            </a:extLst>
          </p:cNvPr>
          <p:cNvSpPr/>
          <p:nvPr/>
        </p:nvSpPr>
        <p:spPr>
          <a:xfrm>
            <a:off x="3956949" y="2371695"/>
            <a:ext cx="4278103" cy="2295555"/>
          </a:xfrm>
          <a:prstGeom prst="trapezoid">
            <a:avLst/>
          </a:prstGeom>
          <a:solidFill>
            <a:srgbClr val="00823B"/>
          </a:solidFill>
          <a:ln>
            <a:solidFill>
              <a:srgbClr val="00823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A5FF5FE-22FE-BC14-8EF3-57D8BA929935}"/>
              </a:ext>
            </a:extLst>
          </p:cNvPr>
          <p:cNvSpPr txBox="1"/>
          <p:nvPr/>
        </p:nvSpPr>
        <p:spPr>
          <a:xfrm>
            <a:off x="122681" y="193175"/>
            <a:ext cx="8674049" cy="17569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180000" tIns="216000" rIns="180000" bIns="0" rtlCol="0">
            <a:spAutoFit/>
          </a:bodyPr>
          <a:lstStyle/>
          <a:p>
            <a:r>
              <a:rPr lang="ja-JP" altLang="en-US" sz="100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⑥図形を回転</a:t>
            </a:r>
            <a:endParaRPr kumimoji="1" lang="ja-JP" altLang="en-US" sz="10000" b="1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146" name="Picture 2" descr="バレーボール フライングレシーブ 女子のイラスト素材 [84314705 ...">
            <a:extLst>
              <a:ext uri="{FF2B5EF4-FFF2-40B4-BE49-F238E27FC236}">
                <a16:creationId xmlns:a16="http://schemas.microsoft.com/office/drawing/2014/main" id="{C9D499B2-BC7A-AF81-9EA7-127C738D15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4140" y="-234594"/>
            <a:ext cx="2646843" cy="3037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2839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099AD5-E925-8E1E-D1DD-504EE5DA5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03452F3-43A7-2215-F566-4A9931D792E2}"/>
              </a:ext>
            </a:extLst>
          </p:cNvPr>
          <p:cNvSpPr txBox="1"/>
          <p:nvPr/>
        </p:nvSpPr>
        <p:spPr>
          <a:xfrm>
            <a:off x="124997" y="119658"/>
            <a:ext cx="8660426" cy="144921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180000" tIns="216000" rIns="180000" bIns="0" rtlCol="0">
            <a:spAutoFit/>
          </a:bodyPr>
          <a:lstStyle/>
          <a:p>
            <a:r>
              <a:rPr lang="ja-JP" altLang="en-US" sz="80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⑦図形を複数選択</a:t>
            </a:r>
            <a:endParaRPr kumimoji="1" lang="ja-JP" altLang="en-US" sz="8000" b="1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56696C4-FDC3-6099-179D-CEF0174EA207}"/>
              </a:ext>
            </a:extLst>
          </p:cNvPr>
          <p:cNvSpPr txBox="1"/>
          <p:nvPr/>
        </p:nvSpPr>
        <p:spPr>
          <a:xfrm>
            <a:off x="2696904" y="5341478"/>
            <a:ext cx="673293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Shift</a:t>
            </a:r>
            <a:r>
              <a:rPr kumimoji="1" lang="ja-JP" altLang="en-US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＋選択</a:t>
            </a:r>
          </a:p>
        </p:txBody>
      </p:sp>
      <p:pic>
        <p:nvPicPr>
          <p:cNvPr id="7170" name="Picture 2" descr="選択のイラスト | 無料ベクトル素材">
            <a:extLst>
              <a:ext uri="{FF2B5EF4-FFF2-40B4-BE49-F238E27FC236}">
                <a16:creationId xmlns:a16="http://schemas.microsoft.com/office/drawing/2014/main" id="{D38E3751-E576-2E7C-8380-9734532FB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5294" y="-71273"/>
            <a:ext cx="2941399" cy="2047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戻る | 無料で使えるフリーアイコン素材 No.1179">
            <a:extLst>
              <a:ext uri="{FF2B5EF4-FFF2-40B4-BE49-F238E27FC236}">
                <a16:creationId xmlns:a16="http://schemas.microsoft.com/office/drawing/2014/main" id="{4F0D66CE-8116-FA96-5CF8-DA2710D7C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092" y="1976228"/>
            <a:ext cx="1535982" cy="153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戻る | 無料で使えるフリーアイコン素材 No.1179">
            <a:extLst>
              <a:ext uri="{FF2B5EF4-FFF2-40B4-BE49-F238E27FC236}">
                <a16:creationId xmlns:a16="http://schemas.microsoft.com/office/drawing/2014/main" id="{D8940B3D-747C-94BD-F209-0EBE3B5CFE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736" y="1976228"/>
            <a:ext cx="1535982" cy="153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戻る | 無料で使えるフリーアイコン素材 No.1179">
            <a:extLst>
              <a:ext uri="{FF2B5EF4-FFF2-40B4-BE49-F238E27FC236}">
                <a16:creationId xmlns:a16="http://schemas.microsoft.com/office/drawing/2014/main" id="{D08CDF40-FE4A-E0DD-DF94-F3ABCA37A6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380" y="1976228"/>
            <a:ext cx="1535982" cy="153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戻る | 無料で使えるフリーアイコン素材 No.1179">
            <a:extLst>
              <a:ext uri="{FF2B5EF4-FFF2-40B4-BE49-F238E27FC236}">
                <a16:creationId xmlns:a16="http://schemas.microsoft.com/office/drawing/2014/main" id="{3F95DEE0-8A68-FA9E-8CFF-209BF148D4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5024" y="1976228"/>
            <a:ext cx="1535982" cy="153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戻る | 無料で使えるフリーアイコン素材 No.1179">
            <a:extLst>
              <a:ext uri="{FF2B5EF4-FFF2-40B4-BE49-F238E27FC236}">
                <a16:creationId xmlns:a16="http://schemas.microsoft.com/office/drawing/2014/main" id="{C6B6FCAE-DCE6-1AC8-443B-65BC17725C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4668" y="1976228"/>
            <a:ext cx="1535982" cy="153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戻る | 無料で使えるフリーアイコン素材 No.1179">
            <a:extLst>
              <a:ext uri="{FF2B5EF4-FFF2-40B4-BE49-F238E27FC236}">
                <a16:creationId xmlns:a16="http://schemas.microsoft.com/office/drawing/2014/main" id="{B81A9F5C-0432-852D-4EB4-C0ADE84101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092" y="3658853"/>
            <a:ext cx="1535982" cy="153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戻る | 無料で使えるフリーアイコン素材 No.1179">
            <a:extLst>
              <a:ext uri="{FF2B5EF4-FFF2-40B4-BE49-F238E27FC236}">
                <a16:creationId xmlns:a16="http://schemas.microsoft.com/office/drawing/2014/main" id="{326CDDBA-3AC3-E77C-31DB-2309794D86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736" y="3658853"/>
            <a:ext cx="1535982" cy="153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戻る | 無料で使えるフリーアイコン素材 No.1179">
            <a:extLst>
              <a:ext uri="{FF2B5EF4-FFF2-40B4-BE49-F238E27FC236}">
                <a16:creationId xmlns:a16="http://schemas.microsoft.com/office/drawing/2014/main" id="{0DB3103D-DBA7-8B3A-9FDC-D721F5C441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380" y="3658853"/>
            <a:ext cx="1535982" cy="153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戻る | 無料で使えるフリーアイコン素材 No.1179">
            <a:extLst>
              <a:ext uri="{FF2B5EF4-FFF2-40B4-BE49-F238E27FC236}">
                <a16:creationId xmlns:a16="http://schemas.microsoft.com/office/drawing/2014/main" id="{BC0C733F-1686-0956-079D-988E93031B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5024" y="3658853"/>
            <a:ext cx="1535982" cy="153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戻る | 無料で使えるフリーアイコン素材 No.1179">
            <a:extLst>
              <a:ext uri="{FF2B5EF4-FFF2-40B4-BE49-F238E27FC236}">
                <a16:creationId xmlns:a16="http://schemas.microsoft.com/office/drawing/2014/main" id="{E3B08AC2-6063-2830-99E0-9641D31CBE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4668" y="3658853"/>
            <a:ext cx="1535982" cy="153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7719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B6A9E5-AB7C-625B-E30D-E0A399994F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26724D4-E2B4-604B-99EA-F0B54225567A}"/>
              </a:ext>
            </a:extLst>
          </p:cNvPr>
          <p:cNvSpPr txBox="1"/>
          <p:nvPr/>
        </p:nvSpPr>
        <p:spPr>
          <a:xfrm>
            <a:off x="171589" y="125817"/>
            <a:ext cx="9558018" cy="144921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180000" tIns="216000" rIns="180000" bIns="0" rtlCol="0">
            <a:spAutoFit/>
          </a:bodyPr>
          <a:lstStyle/>
          <a:p>
            <a:r>
              <a:rPr lang="ja-JP" altLang="en-US" sz="80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⑧グループ化・解除</a:t>
            </a:r>
            <a:endParaRPr kumimoji="1" lang="ja-JP" altLang="en-US" sz="8000" b="1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184B2C0-FF41-2535-B8EE-00FD254EBCD7}"/>
              </a:ext>
            </a:extLst>
          </p:cNvPr>
          <p:cNvSpPr txBox="1"/>
          <p:nvPr/>
        </p:nvSpPr>
        <p:spPr>
          <a:xfrm>
            <a:off x="5120641" y="1773550"/>
            <a:ext cx="354135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0" dirty="0">
                <a:latin typeface="HGP明朝E" panose="02020900000000000000" pitchFamily="18" charset="-128"/>
                <a:ea typeface="HGP明朝E" panose="02020900000000000000" pitchFamily="18" charset="-128"/>
              </a:rPr>
              <a:t>Ctrl</a:t>
            </a:r>
            <a:r>
              <a:rPr kumimoji="1" lang="ja-JP" altLang="en-US" sz="8000" dirty="0">
                <a:latin typeface="HGP明朝E" panose="02020900000000000000" pitchFamily="18" charset="-128"/>
                <a:ea typeface="HGP明朝E" panose="02020900000000000000" pitchFamily="18" charset="-128"/>
              </a:rPr>
              <a:t>＋</a:t>
            </a:r>
            <a:r>
              <a:rPr kumimoji="1" lang="en-US" altLang="ja-JP" sz="8000" dirty="0">
                <a:latin typeface="HGP明朝E" panose="02020900000000000000" pitchFamily="18" charset="-128"/>
                <a:ea typeface="HGP明朝E" panose="02020900000000000000" pitchFamily="18" charset="-128"/>
              </a:rPr>
              <a:t>G</a:t>
            </a:r>
            <a:endParaRPr kumimoji="1" lang="ja-JP" altLang="en-US" sz="80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10" name="円弧 9">
            <a:extLst>
              <a:ext uri="{FF2B5EF4-FFF2-40B4-BE49-F238E27FC236}">
                <a16:creationId xmlns:a16="http://schemas.microsoft.com/office/drawing/2014/main" id="{5456FF2A-46E6-A775-85A7-AEA739938B15}"/>
              </a:ext>
            </a:extLst>
          </p:cNvPr>
          <p:cNvSpPr/>
          <p:nvPr/>
        </p:nvSpPr>
        <p:spPr>
          <a:xfrm rot="7828452">
            <a:off x="2222513" y="2706800"/>
            <a:ext cx="1711335" cy="3714152"/>
          </a:xfrm>
          <a:prstGeom prst="arc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AE6B48F-91C9-F236-B74F-D611DD98A9C4}"/>
              </a:ext>
            </a:extLst>
          </p:cNvPr>
          <p:cNvSpPr txBox="1"/>
          <p:nvPr/>
        </p:nvSpPr>
        <p:spPr>
          <a:xfrm>
            <a:off x="5120641" y="3359520"/>
            <a:ext cx="672972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0" dirty="0">
                <a:latin typeface="HGP明朝E" panose="02020900000000000000" pitchFamily="18" charset="-128"/>
                <a:ea typeface="HGP明朝E" panose="02020900000000000000" pitchFamily="18" charset="-128"/>
              </a:rPr>
              <a:t>Ctrl</a:t>
            </a:r>
            <a:r>
              <a:rPr kumimoji="1" lang="ja-JP" altLang="en-US" sz="8000" dirty="0">
                <a:latin typeface="HGP明朝E" panose="02020900000000000000" pitchFamily="18" charset="-128"/>
                <a:ea typeface="HGP明朝E" panose="02020900000000000000" pitchFamily="18" charset="-128"/>
              </a:rPr>
              <a:t>＋</a:t>
            </a:r>
            <a:r>
              <a:rPr kumimoji="1" lang="en-US" altLang="ja-JP" sz="8000" dirty="0">
                <a:latin typeface="HGP明朝E" panose="02020900000000000000" pitchFamily="18" charset="-128"/>
                <a:ea typeface="HGP明朝E" panose="02020900000000000000" pitchFamily="18" charset="-128"/>
              </a:rPr>
              <a:t>Shift</a:t>
            </a:r>
            <a:r>
              <a:rPr kumimoji="1" lang="ja-JP" altLang="en-US" sz="8000" dirty="0">
                <a:latin typeface="HGP明朝E" panose="02020900000000000000" pitchFamily="18" charset="-128"/>
                <a:ea typeface="HGP明朝E" panose="02020900000000000000" pitchFamily="18" charset="-128"/>
              </a:rPr>
              <a:t>＋</a:t>
            </a:r>
            <a:r>
              <a:rPr kumimoji="1" lang="en-US" altLang="ja-JP" sz="8000" dirty="0">
                <a:latin typeface="HGP明朝E" panose="02020900000000000000" pitchFamily="18" charset="-128"/>
                <a:ea typeface="HGP明朝E" panose="02020900000000000000" pitchFamily="18" charset="-128"/>
              </a:rPr>
              <a:t>G</a:t>
            </a:r>
            <a:endParaRPr kumimoji="1" lang="ja-JP" altLang="en-US" sz="80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4EAA30D-8BDB-01FE-05BE-ACF52B22DB54}"/>
              </a:ext>
            </a:extLst>
          </p:cNvPr>
          <p:cNvGrpSpPr/>
          <p:nvPr/>
        </p:nvGrpSpPr>
        <p:grpSpPr>
          <a:xfrm>
            <a:off x="9431792" y="4526586"/>
            <a:ext cx="2338939" cy="2331414"/>
            <a:chOff x="6337599" y="159102"/>
            <a:chExt cx="5213814" cy="5709078"/>
          </a:xfrm>
        </p:grpSpPr>
        <p:sp>
          <p:nvSpPr>
            <p:cNvPr id="3" name="フリーフォーム: 図形 2">
              <a:extLst>
                <a:ext uri="{FF2B5EF4-FFF2-40B4-BE49-F238E27FC236}">
                  <a16:creationId xmlns:a16="http://schemas.microsoft.com/office/drawing/2014/main" id="{5D7281A9-5138-EDBC-D60E-2D4F330433D6}"/>
                </a:ext>
              </a:extLst>
            </p:cNvPr>
            <p:cNvSpPr/>
            <p:nvPr/>
          </p:nvSpPr>
          <p:spPr>
            <a:xfrm rot="21224869">
              <a:off x="7693894" y="417591"/>
              <a:ext cx="2105683" cy="2948683"/>
            </a:xfrm>
            <a:custGeom>
              <a:avLst/>
              <a:gdLst>
                <a:gd name="connsiteX0" fmla="*/ 1164269 w 2328541"/>
                <a:gd name="connsiteY0" fmla="*/ 0 h 3883631"/>
                <a:gd name="connsiteX1" fmla="*/ 2328296 w 2328541"/>
                <a:gd name="connsiteY1" fmla="*/ 2015907 h 3883631"/>
                <a:gd name="connsiteX2" fmla="*/ 2322956 w 2328541"/>
                <a:gd name="connsiteY2" fmla="*/ 2092650 h 3883631"/>
                <a:gd name="connsiteX3" fmla="*/ 2328298 w 2328541"/>
                <a:gd name="connsiteY3" fmla="*/ 2158356 h 3883631"/>
                <a:gd name="connsiteX4" fmla="*/ 1164272 w 2328541"/>
                <a:gd name="connsiteY4" fmla="*/ 3883631 h 3883631"/>
                <a:gd name="connsiteX5" fmla="*/ 245 w 2328541"/>
                <a:gd name="connsiteY5" fmla="*/ 2158356 h 3883631"/>
                <a:gd name="connsiteX6" fmla="*/ 5585 w 2328541"/>
                <a:gd name="connsiteY6" fmla="*/ 2092680 h 3883631"/>
                <a:gd name="connsiteX7" fmla="*/ 243 w 2328541"/>
                <a:gd name="connsiteY7" fmla="*/ 2015907 h 3883631"/>
                <a:gd name="connsiteX8" fmla="*/ 1164269 w 2328541"/>
                <a:gd name="connsiteY8" fmla="*/ 0 h 3883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28541" h="3883631">
                  <a:moveTo>
                    <a:pt x="1164269" y="0"/>
                  </a:moveTo>
                  <a:cubicBezTo>
                    <a:pt x="2049211" y="786695"/>
                    <a:pt x="2338172" y="1507833"/>
                    <a:pt x="2328296" y="2015907"/>
                  </a:cubicBezTo>
                  <a:lnTo>
                    <a:pt x="2322956" y="2092650"/>
                  </a:lnTo>
                  <a:lnTo>
                    <a:pt x="2328298" y="2158356"/>
                  </a:lnTo>
                  <a:cubicBezTo>
                    <a:pt x="2338174" y="2593182"/>
                    <a:pt x="2049214" y="3210353"/>
                    <a:pt x="1164272" y="3883631"/>
                  </a:cubicBezTo>
                  <a:cubicBezTo>
                    <a:pt x="279330" y="3210353"/>
                    <a:pt x="-9631" y="2593182"/>
                    <a:pt x="245" y="2158356"/>
                  </a:cubicBezTo>
                  <a:lnTo>
                    <a:pt x="5585" y="2092680"/>
                  </a:lnTo>
                  <a:lnTo>
                    <a:pt x="243" y="2015907"/>
                  </a:lnTo>
                  <a:cubicBezTo>
                    <a:pt x="-9634" y="1507833"/>
                    <a:pt x="279327" y="786695"/>
                    <a:pt x="1164269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  <p:sp>
          <p:nvSpPr>
            <p:cNvPr id="4" name="フリーフォーム: 図形 3">
              <a:extLst>
                <a:ext uri="{FF2B5EF4-FFF2-40B4-BE49-F238E27FC236}">
                  <a16:creationId xmlns:a16="http://schemas.microsoft.com/office/drawing/2014/main" id="{E1D26038-4F94-5EB0-30E9-6CBF15A5435E}"/>
                </a:ext>
              </a:extLst>
            </p:cNvPr>
            <p:cNvSpPr/>
            <p:nvPr/>
          </p:nvSpPr>
          <p:spPr>
            <a:xfrm rot="16555871">
              <a:off x="6759099" y="2871175"/>
              <a:ext cx="2105683" cy="2948683"/>
            </a:xfrm>
            <a:custGeom>
              <a:avLst/>
              <a:gdLst>
                <a:gd name="connsiteX0" fmla="*/ 1164269 w 2328541"/>
                <a:gd name="connsiteY0" fmla="*/ 0 h 3883631"/>
                <a:gd name="connsiteX1" fmla="*/ 2328296 w 2328541"/>
                <a:gd name="connsiteY1" fmla="*/ 2015907 h 3883631"/>
                <a:gd name="connsiteX2" fmla="*/ 2322956 w 2328541"/>
                <a:gd name="connsiteY2" fmla="*/ 2092650 h 3883631"/>
                <a:gd name="connsiteX3" fmla="*/ 2328298 w 2328541"/>
                <a:gd name="connsiteY3" fmla="*/ 2158356 h 3883631"/>
                <a:gd name="connsiteX4" fmla="*/ 1164272 w 2328541"/>
                <a:gd name="connsiteY4" fmla="*/ 3883631 h 3883631"/>
                <a:gd name="connsiteX5" fmla="*/ 245 w 2328541"/>
                <a:gd name="connsiteY5" fmla="*/ 2158356 h 3883631"/>
                <a:gd name="connsiteX6" fmla="*/ 5585 w 2328541"/>
                <a:gd name="connsiteY6" fmla="*/ 2092680 h 3883631"/>
                <a:gd name="connsiteX7" fmla="*/ 243 w 2328541"/>
                <a:gd name="connsiteY7" fmla="*/ 2015907 h 3883631"/>
                <a:gd name="connsiteX8" fmla="*/ 1164269 w 2328541"/>
                <a:gd name="connsiteY8" fmla="*/ 0 h 3883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28541" h="3883631">
                  <a:moveTo>
                    <a:pt x="1164269" y="0"/>
                  </a:moveTo>
                  <a:cubicBezTo>
                    <a:pt x="2049211" y="786695"/>
                    <a:pt x="2338172" y="1507833"/>
                    <a:pt x="2328296" y="2015907"/>
                  </a:cubicBezTo>
                  <a:lnTo>
                    <a:pt x="2322956" y="2092650"/>
                  </a:lnTo>
                  <a:lnTo>
                    <a:pt x="2328298" y="2158356"/>
                  </a:lnTo>
                  <a:cubicBezTo>
                    <a:pt x="2338174" y="2593182"/>
                    <a:pt x="2049214" y="3210353"/>
                    <a:pt x="1164272" y="3883631"/>
                  </a:cubicBezTo>
                  <a:cubicBezTo>
                    <a:pt x="279330" y="3210353"/>
                    <a:pt x="-9631" y="2593182"/>
                    <a:pt x="245" y="2158356"/>
                  </a:cubicBezTo>
                  <a:lnTo>
                    <a:pt x="5585" y="2092680"/>
                  </a:lnTo>
                  <a:lnTo>
                    <a:pt x="243" y="2015907"/>
                  </a:lnTo>
                  <a:cubicBezTo>
                    <a:pt x="-9634" y="1507833"/>
                    <a:pt x="279327" y="786695"/>
                    <a:pt x="1164269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ABEF8FF-93D4-0044-DCDF-5530ABA74F74}"/>
                </a:ext>
              </a:extLst>
            </p:cNvPr>
            <p:cNvSpPr/>
            <p:nvPr/>
          </p:nvSpPr>
          <p:spPr>
            <a:xfrm rot="2298632">
              <a:off x="9445730" y="2370110"/>
              <a:ext cx="2105683" cy="2948683"/>
            </a:xfrm>
            <a:custGeom>
              <a:avLst/>
              <a:gdLst>
                <a:gd name="connsiteX0" fmla="*/ 1164269 w 2328541"/>
                <a:gd name="connsiteY0" fmla="*/ 0 h 3883631"/>
                <a:gd name="connsiteX1" fmla="*/ 2328296 w 2328541"/>
                <a:gd name="connsiteY1" fmla="*/ 2015907 h 3883631"/>
                <a:gd name="connsiteX2" fmla="*/ 2322956 w 2328541"/>
                <a:gd name="connsiteY2" fmla="*/ 2092650 h 3883631"/>
                <a:gd name="connsiteX3" fmla="*/ 2328298 w 2328541"/>
                <a:gd name="connsiteY3" fmla="*/ 2158356 h 3883631"/>
                <a:gd name="connsiteX4" fmla="*/ 1164272 w 2328541"/>
                <a:gd name="connsiteY4" fmla="*/ 3883631 h 3883631"/>
                <a:gd name="connsiteX5" fmla="*/ 245 w 2328541"/>
                <a:gd name="connsiteY5" fmla="*/ 2158356 h 3883631"/>
                <a:gd name="connsiteX6" fmla="*/ 5585 w 2328541"/>
                <a:gd name="connsiteY6" fmla="*/ 2092680 h 3883631"/>
                <a:gd name="connsiteX7" fmla="*/ 243 w 2328541"/>
                <a:gd name="connsiteY7" fmla="*/ 2015907 h 3883631"/>
                <a:gd name="connsiteX8" fmla="*/ 1164269 w 2328541"/>
                <a:gd name="connsiteY8" fmla="*/ 0 h 3883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28541" h="3883631">
                  <a:moveTo>
                    <a:pt x="1164269" y="0"/>
                  </a:moveTo>
                  <a:cubicBezTo>
                    <a:pt x="2049211" y="786695"/>
                    <a:pt x="2338172" y="1507833"/>
                    <a:pt x="2328296" y="2015907"/>
                  </a:cubicBezTo>
                  <a:lnTo>
                    <a:pt x="2322956" y="2092650"/>
                  </a:lnTo>
                  <a:lnTo>
                    <a:pt x="2328298" y="2158356"/>
                  </a:lnTo>
                  <a:cubicBezTo>
                    <a:pt x="2338174" y="2593182"/>
                    <a:pt x="2049214" y="3210353"/>
                    <a:pt x="1164272" y="3883631"/>
                  </a:cubicBezTo>
                  <a:cubicBezTo>
                    <a:pt x="279330" y="3210353"/>
                    <a:pt x="-9631" y="2593182"/>
                    <a:pt x="245" y="2158356"/>
                  </a:cubicBezTo>
                  <a:lnTo>
                    <a:pt x="5585" y="2092680"/>
                  </a:lnTo>
                  <a:lnTo>
                    <a:pt x="243" y="2015907"/>
                  </a:lnTo>
                  <a:cubicBezTo>
                    <a:pt x="-9634" y="1507833"/>
                    <a:pt x="279327" y="786695"/>
                    <a:pt x="1164269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  <p:sp>
          <p:nvSpPr>
            <p:cNvPr id="6" name="円弧 5">
              <a:extLst>
                <a:ext uri="{FF2B5EF4-FFF2-40B4-BE49-F238E27FC236}">
                  <a16:creationId xmlns:a16="http://schemas.microsoft.com/office/drawing/2014/main" id="{F97C602D-E498-BCFF-101C-DDCFBBFD9749}"/>
                </a:ext>
              </a:extLst>
            </p:cNvPr>
            <p:cNvSpPr/>
            <p:nvPr/>
          </p:nvSpPr>
          <p:spPr>
            <a:xfrm rot="9846203">
              <a:off x="8828697" y="159102"/>
              <a:ext cx="1958851" cy="5709078"/>
            </a:xfrm>
            <a:prstGeom prst="arc">
              <a:avLst/>
            </a:pr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/>
            </a:p>
          </p:txBody>
        </p:sp>
      </p:grpSp>
      <p:pic>
        <p:nvPicPr>
          <p:cNvPr id="5122" name="Picture 2" descr="イラストをダウンロード 友達グループ">
            <a:extLst>
              <a:ext uri="{FF2B5EF4-FFF2-40B4-BE49-F238E27FC236}">
                <a16:creationId xmlns:a16="http://schemas.microsoft.com/office/drawing/2014/main" id="{FE4903E7-7050-7841-CE0D-4D57D8927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3974" y="125817"/>
            <a:ext cx="2388026" cy="1917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35D11F81-299C-A3D3-CC44-599A816DFF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478" b="95896" l="885" r="95133">
                        <a14:foregroundMark x1="11062" y1="37313" x2="38496" y2="17164"/>
                        <a14:foregroundMark x1="38496" y1="17164" x2="80973" y2="4478"/>
                        <a14:foregroundMark x1="7965" y1="36567" x2="10619" y2="70149"/>
                        <a14:foregroundMark x1="1327" y1="48881" x2="3540" y2="65299"/>
                        <a14:foregroundMark x1="92035" y1="19030" x2="95133" y2="64552"/>
                        <a14:foregroundMark x1="35841" y1="95896" x2="62389" y2="86567"/>
                      </a14:backgroundRemoval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0038325">
            <a:off x="704918" y="2616793"/>
            <a:ext cx="1734322" cy="205663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0721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96240520-151F-211F-1409-6284E9E8EB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209718" y="3645974"/>
            <a:ext cx="948926" cy="132935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0961B31-56F7-8F7F-E755-7EBB690B8153}"/>
              </a:ext>
            </a:extLst>
          </p:cNvPr>
          <p:cNvSpPr txBox="1"/>
          <p:nvPr/>
        </p:nvSpPr>
        <p:spPr>
          <a:xfrm>
            <a:off x="161189" y="158574"/>
            <a:ext cx="5180834" cy="1141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180000" tIns="216000" rIns="180000" bIns="0" rtlCol="0">
            <a:spAutoFit/>
          </a:bodyPr>
          <a:lstStyle/>
          <a:p>
            <a:r>
              <a:rPr lang="ja-JP" altLang="en-US" sz="60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⑨図形を整列</a:t>
            </a:r>
            <a:endParaRPr kumimoji="1" lang="ja-JP" altLang="en-US" sz="6000" b="1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15CA377-CCE8-7837-EEBC-13F3F15425BF}"/>
              </a:ext>
            </a:extLst>
          </p:cNvPr>
          <p:cNvSpPr txBox="1"/>
          <p:nvPr/>
        </p:nvSpPr>
        <p:spPr>
          <a:xfrm>
            <a:off x="377962" y="5111220"/>
            <a:ext cx="868378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kumimoji="1" lang="en-US" altLang="ja-JP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Alt</a:t>
            </a:r>
            <a:r>
              <a:rPr kumimoji="1" lang="ja-JP" altLang="en-US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→</a:t>
            </a:r>
            <a:r>
              <a:rPr kumimoji="1" lang="en-US" altLang="ja-JP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J</a:t>
            </a:r>
            <a:r>
              <a:rPr kumimoji="1" lang="en-US" altLang="ja-JP" sz="10000" dirty="0">
                <a:solidFill>
                  <a:srgbClr val="FF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P</a:t>
            </a:r>
            <a:r>
              <a:rPr kumimoji="1" lang="ja-JP" altLang="en-US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→</a:t>
            </a:r>
            <a:r>
              <a:rPr kumimoji="1" lang="en-US" altLang="ja-JP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AA</a:t>
            </a:r>
            <a:r>
              <a:rPr kumimoji="1" lang="ja-JP" altLang="en-US" sz="10000" dirty="0">
                <a:latin typeface="HGP明朝E" panose="02020900000000000000" pitchFamily="18" charset="-128"/>
                <a:ea typeface="HGP明朝E" panose="02020900000000000000" pitchFamily="18" charset="-128"/>
              </a:rPr>
              <a:t>→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B9016676-CC45-0682-EC7A-3F0E14FDEF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1749" y="2922450"/>
            <a:ext cx="2962688" cy="3858163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963F8FAF-58F3-5D8B-3305-A0E39316D4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298212" y="1503183"/>
            <a:ext cx="948926" cy="132935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7D090495-21C8-21B7-CC6F-147561925D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296467" y="2420388"/>
            <a:ext cx="948926" cy="1329350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6280856B-44DD-2646-55A1-7174F8EF32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189642" y="2755451"/>
            <a:ext cx="948926" cy="132935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588DB938-5B3C-28FE-A32B-7FD42F6B62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453003" y="3020991"/>
            <a:ext cx="948926" cy="1329350"/>
          </a:xfrm>
          <a:prstGeom prst="rect">
            <a:avLst/>
          </a:prstGeom>
        </p:spPr>
      </p:pic>
      <p:pic>
        <p:nvPicPr>
          <p:cNvPr id="4098" name="Picture 2" descr="前へならえのイラスト | かわいいフリー素材集 いらすとや">
            <a:extLst>
              <a:ext uri="{FF2B5EF4-FFF2-40B4-BE49-F238E27FC236}">
                <a16:creationId xmlns:a16="http://schemas.microsoft.com/office/drawing/2014/main" id="{C9A85F6A-25FC-7A48-B5B1-7B54D31764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818" y="115564"/>
            <a:ext cx="3725378" cy="216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2C25514-47FD-33F1-681C-38C4ECDA40B6}"/>
              </a:ext>
            </a:extLst>
          </p:cNvPr>
          <p:cNvSpPr txBox="1"/>
          <p:nvPr/>
        </p:nvSpPr>
        <p:spPr>
          <a:xfrm>
            <a:off x="9377547" y="2945715"/>
            <a:ext cx="244229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左揃え　  </a:t>
            </a:r>
            <a:r>
              <a:rPr kumimoji="1" lang="en-US" altLang="ja-JP" sz="2000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L</a:t>
            </a:r>
            <a:endParaRPr kumimoji="1" lang="ja-JP" altLang="en-US" sz="2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89360B5-C7C3-D3CF-926B-20433249A01C}"/>
              </a:ext>
            </a:extLst>
          </p:cNvPr>
          <p:cNvSpPr txBox="1"/>
          <p:nvPr/>
        </p:nvSpPr>
        <p:spPr>
          <a:xfrm>
            <a:off x="9353618" y="3349628"/>
            <a:ext cx="2379670" cy="4001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chemeClr val="bg1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左右中央揃え  </a:t>
            </a:r>
            <a:r>
              <a:rPr kumimoji="1" lang="en-US" altLang="ja-JP" sz="2000" dirty="0">
                <a:solidFill>
                  <a:schemeClr val="bg1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C</a:t>
            </a:r>
            <a:endParaRPr kumimoji="1" lang="ja-JP" altLang="en-US" sz="2000" dirty="0">
              <a:solidFill>
                <a:schemeClr val="bg1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69625F2-4F12-9507-B968-146284E1C2E6}"/>
              </a:ext>
            </a:extLst>
          </p:cNvPr>
          <p:cNvSpPr txBox="1"/>
          <p:nvPr/>
        </p:nvSpPr>
        <p:spPr>
          <a:xfrm>
            <a:off x="9401744" y="3736179"/>
            <a:ext cx="237967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右揃え    </a:t>
            </a:r>
            <a:r>
              <a:rPr kumimoji="1" lang="en-US" altLang="ja-JP" sz="2000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R</a:t>
            </a:r>
            <a:endParaRPr kumimoji="1" lang="ja-JP" altLang="en-US" sz="2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4BBF7CB-0C5E-AB4F-A022-DD4EE7917DD1}"/>
              </a:ext>
            </a:extLst>
          </p:cNvPr>
          <p:cNvSpPr txBox="1"/>
          <p:nvPr/>
        </p:nvSpPr>
        <p:spPr>
          <a:xfrm>
            <a:off x="9416020" y="4110594"/>
            <a:ext cx="165141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上揃え　  </a:t>
            </a:r>
            <a:r>
              <a:rPr kumimoji="1" lang="en-US" altLang="ja-JP" sz="2000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T</a:t>
            </a:r>
            <a:endParaRPr kumimoji="1" lang="ja-JP" altLang="en-US" sz="2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C370F55-1FDD-9598-BF4F-1244C49E0EEA}"/>
              </a:ext>
            </a:extLst>
          </p:cNvPr>
          <p:cNvSpPr txBox="1"/>
          <p:nvPr/>
        </p:nvSpPr>
        <p:spPr>
          <a:xfrm>
            <a:off x="9396522" y="4497145"/>
            <a:ext cx="2293141" cy="4001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chemeClr val="bg1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上下中央揃え　</a:t>
            </a:r>
            <a:r>
              <a:rPr kumimoji="1" lang="en-US" altLang="ja-JP" sz="2000" dirty="0">
                <a:solidFill>
                  <a:schemeClr val="bg1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M</a:t>
            </a:r>
            <a:endParaRPr kumimoji="1" lang="ja-JP" altLang="en-US" sz="2000" dirty="0">
              <a:solidFill>
                <a:schemeClr val="bg1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9BA5996-41FB-BAF1-1D63-0E6894DB1B3D}"/>
              </a:ext>
            </a:extLst>
          </p:cNvPr>
          <p:cNvSpPr txBox="1"/>
          <p:nvPr/>
        </p:nvSpPr>
        <p:spPr>
          <a:xfrm>
            <a:off x="9396522" y="4871560"/>
            <a:ext cx="237967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下揃え    </a:t>
            </a:r>
            <a:r>
              <a:rPr kumimoji="1" lang="en-US" altLang="ja-JP" sz="2000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B</a:t>
            </a:r>
            <a:endParaRPr kumimoji="1" lang="ja-JP" altLang="en-US" sz="2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2D959AD-9EDB-25BF-B810-15614A6952C1}"/>
              </a:ext>
            </a:extLst>
          </p:cNvPr>
          <p:cNvSpPr txBox="1"/>
          <p:nvPr/>
        </p:nvSpPr>
        <p:spPr>
          <a:xfrm>
            <a:off x="9416020" y="5271670"/>
            <a:ext cx="1951175" cy="40011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solidFill>
                  <a:schemeClr val="bg1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左右に整列  </a:t>
            </a:r>
            <a:r>
              <a:rPr kumimoji="1" lang="en-US" altLang="ja-JP" sz="2000" dirty="0">
                <a:solidFill>
                  <a:schemeClr val="bg1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H</a:t>
            </a:r>
            <a:endParaRPr kumimoji="1" lang="ja-JP" altLang="en-US" sz="2000" dirty="0">
              <a:solidFill>
                <a:schemeClr val="bg1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47D4C666-129E-FDAC-7C1C-8D19E10416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33106" y="1616365"/>
            <a:ext cx="948926" cy="1329350"/>
          </a:xfrm>
          <a:prstGeom prst="rect">
            <a:avLst/>
          </a:prstGeom>
        </p:spPr>
      </p:pic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E82B97D2-09D0-37A1-69C0-AF8EE077766C}"/>
              </a:ext>
            </a:extLst>
          </p:cNvPr>
          <p:cNvSpPr txBox="1"/>
          <p:nvPr/>
        </p:nvSpPr>
        <p:spPr>
          <a:xfrm>
            <a:off x="9349655" y="5671780"/>
            <a:ext cx="2186743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上下に整列   </a:t>
            </a:r>
            <a:r>
              <a:rPr kumimoji="1" lang="en-US" altLang="ja-JP" sz="2000" dirty="0"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V</a:t>
            </a:r>
            <a:endParaRPr kumimoji="1" lang="ja-JP" altLang="en-US" sz="20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107A2472-4B44-FF3B-4922-56D0F0B03C84}"/>
              </a:ext>
            </a:extLst>
          </p:cNvPr>
          <p:cNvSpPr txBox="1"/>
          <p:nvPr/>
        </p:nvSpPr>
        <p:spPr>
          <a:xfrm>
            <a:off x="2751606" y="4523627"/>
            <a:ext cx="27251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HGP明朝E" panose="02020900000000000000" pitchFamily="18" charset="-128"/>
                <a:ea typeface="HGP明朝E" panose="02020900000000000000" pitchFamily="18" charset="-128"/>
              </a:rPr>
              <a:t>図の場合は　 </a:t>
            </a:r>
            <a:r>
              <a:rPr kumimoji="1" lang="en-US" altLang="ja-JP" sz="2800" b="1" dirty="0">
                <a:solidFill>
                  <a:srgbClr val="FF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P</a:t>
            </a:r>
          </a:p>
          <a:p>
            <a:r>
              <a:rPr kumimoji="1" lang="ja-JP" altLang="en-US" sz="2800" b="1" dirty="0">
                <a:latin typeface="HGP明朝E" panose="02020900000000000000" pitchFamily="18" charset="-128"/>
                <a:ea typeface="HGP明朝E" panose="02020900000000000000" pitchFamily="18" charset="-128"/>
              </a:rPr>
              <a:t>図形の場合は</a:t>
            </a:r>
            <a:r>
              <a:rPr kumimoji="1" lang="en-US" altLang="ja-JP" sz="2800" b="1" dirty="0">
                <a:latin typeface="HGP明朝E" panose="02020900000000000000" pitchFamily="18" charset="-128"/>
                <a:ea typeface="HGP明朝E" panose="02020900000000000000" pitchFamily="18" charset="-128"/>
              </a:rPr>
              <a:t>D</a:t>
            </a:r>
            <a:endParaRPr kumimoji="1" lang="ja-JP" altLang="en-US" sz="2800" b="1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6469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241</Words>
  <Application>Microsoft Office PowerPoint</Application>
  <PresentationFormat>ワイド画面</PresentationFormat>
  <Paragraphs>65</Paragraphs>
  <Slides>15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5" baseType="lpstr">
      <vt:lpstr>AR Pゴシック体S</vt:lpstr>
      <vt:lpstr>AR P明朝体U</vt:lpstr>
      <vt:lpstr>HGP創英角ﾎﾟｯﾌﾟ体</vt:lpstr>
      <vt:lpstr>HGP明朝E</vt:lpstr>
      <vt:lpstr>HGS創英角ﾎﾟｯﾌﾟ体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保 藤田</dc:creator>
  <cp:lastModifiedBy>保 藤田</cp:lastModifiedBy>
  <cp:revision>26</cp:revision>
  <cp:lastPrinted>2025-11-30T05:15:26Z</cp:lastPrinted>
  <dcterms:created xsi:type="dcterms:W3CDTF">2023-12-17T17:58:05Z</dcterms:created>
  <dcterms:modified xsi:type="dcterms:W3CDTF">2025-12-03T15:17:08Z</dcterms:modified>
</cp:coreProperties>
</file>