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0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78C3ED-B9AF-7313-234E-EE08D93A22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B7854F0-89F6-3B80-0620-CDDCB17091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87E11F-15E3-1691-CB7E-D272AF1A9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435DB-3C03-4F44-BA45-1408168984C0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4B9FC4-E37B-6DD8-FCD6-0CBF6DFC9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D45D4C-1315-D214-DACB-8B2BAA7CB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08D0-D3B9-4FF7-9CE2-CA622EA078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0385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B71ADB-9EF4-D82A-3561-BC71C89B9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1C8DA11-80E8-DC48-0EC8-1D5E09ECE2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67E4A5-E18C-6354-0FAF-FE097A135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435DB-3C03-4F44-BA45-1408168984C0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A36009-C3BD-CFD4-7C61-B2668F705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3AAFA5-FEE6-0DAF-8BF8-CD3A99D62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08D0-D3B9-4FF7-9CE2-CA622EA078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5064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901D8E1-FD01-0828-7E47-093CE910EA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DC3772-3D65-77B5-C73A-2A1168B2CE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C0882E-3918-A030-EC4C-A17CA4EF7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435DB-3C03-4F44-BA45-1408168984C0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431171-EAF1-AD9B-05E8-3A9AF3BBA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02D15E-DBB6-B041-A31D-AA5FD8A7D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08D0-D3B9-4FF7-9CE2-CA622EA078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4984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41F405-F95B-5C3F-498C-6D96A608F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E803BBE-1E92-1015-D516-C6129F023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6C9E92-409C-9B21-B9DA-ECE04BB7B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435DB-3C03-4F44-BA45-1408168984C0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1EFF52-0091-A5DF-1FC0-8B028BA03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1010A8-0CA4-B425-D8F2-C69519E09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08D0-D3B9-4FF7-9CE2-CA622EA078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27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4E830B-0F82-A6E0-3B89-BF88D4A85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A9441BC-4CFB-5F46-E73B-1382AE910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C266BD-E0B7-9B8E-37F1-D311A0997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435DB-3C03-4F44-BA45-1408168984C0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DD5F83-2AE0-19A8-3173-B93A8D91D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679C30-C0D9-E7E5-331B-D5870062D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08D0-D3B9-4FF7-9CE2-CA622EA078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24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007B90-B692-804E-3D42-7E4495FA0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75F989E-DD92-DAC1-E862-CBF2472FEF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AE2E2CD-0309-ACFD-41AB-313493FEE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A821FBB-92CA-AA4C-514A-1D639D489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435DB-3C03-4F44-BA45-1408168984C0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3111076-9365-8442-576E-09BA20884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C634EF8-771A-0316-C740-CB313072E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08D0-D3B9-4FF7-9CE2-CA622EA078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896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0DFEC6-CFFB-A433-4306-C42DFDD14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E7B0523-E26B-6A2B-4743-7FA8E0421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749FBDE-EF67-A9A1-99D7-47547E63B9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10EE53F-C1CE-97EE-D002-C28096DED1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EB854F-20C5-D8CC-8F53-83DC4D3372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84C7781-3A15-EB06-772C-5249E14D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435DB-3C03-4F44-BA45-1408168984C0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6DBE1B3-167E-AC9B-526D-59C87196D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63725E1-0403-A54B-3B14-642965F12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08D0-D3B9-4FF7-9CE2-CA622EA078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26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ED3D97-1D99-231E-8C02-19A4A590A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9DAC7F1-0D12-2244-E842-248A2F4CA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435DB-3C03-4F44-BA45-1408168984C0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A3A5B2F-AC21-B4E0-F3C4-D9DC66AF6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C0C834B-8C20-5750-A17F-EE4118F58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08D0-D3B9-4FF7-9CE2-CA622EA078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354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98D14AD-0D50-4EE4-EFB8-EEDF19FB0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435DB-3C03-4F44-BA45-1408168984C0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CF69E9E-5FAD-1D36-944C-653014372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1CA405-2D92-0A86-DF1D-F0FB848A3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08D0-D3B9-4FF7-9CE2-CA622EA078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317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3201F2-76E3-AF04-5785-3D0EE955D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5B34C75-5276-B276-518B-D01A4AB97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73AB073-6DF1-8292-104B-A481528031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2C2C95-B1C6-0DFD-A62B-05061CEE5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435DB-3C03-4F44-BA45-1408168984C0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9E7EF53-7A14-A7C6-62EC-6BD57E99A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555BD71-FD81-EA79-120B-1E2C431B2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08D0-D3B9-4FF7-9CE2-CA622EA078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7296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E23C44-73B6-0A62-47E7-0CDD13219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56B7C8-8064-17A3-81E2-CBB1F90326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0839B0F-3B84-C14D-0EEE-567846F40C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8DD96EA-818B-43D2-66BD-1D9969EB1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435DB-3C03-4F44-BA45-1408168984C0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1D1C79-5ECE-E729-E7B9-CD666A433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A1FAF1E-6ECA-27DE-7B15-699AA4B7A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08D0-D3B9-4FF7-9CE2-CA622EA078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705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175004F-A9FA-3C03-132C-0F13EAC55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B1DD46F-4AF9-A0CF-B674-CAEE784600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A46B3B-A219-F53B-9602-11BC5F3C97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435DB-3C03-4F44-BA45-1408168984C0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BF9B31-F6D6-20C4-550A-8D5E87014B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B68D23-FE3C-D2A1-2437-E9545CBF96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108D0-D3B9-4FF7-9CE2-CA622EA078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4139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2.xml"/><Relationship Id="rId7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5" Type="http://schemas.openxmlformats.org/officeDocument/2006/relationships/image" Target="../media/image2.png"/><Relationship Id="rId10" Type="http://schemas.openxmlformats.org/officeDocument/2006/relationships/image" Target="../media/image3.png"/><Relationship Id="rId4" Type="http://schemas.openxmlformats.org/officeDocument/2006/relationships/image" Target="../media/image1.png"/><Relationship Id="rId9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gahag.net/007587-building-architecture/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ja/photo/1448535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ukuno.jig.jp/1499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A34F50-6C99-B880-00B1-0740C1DBA4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8190" y="459423"/>
            <a:ext cx="4328160" cy="889317"/>
          </a:xfrm>
        </p:spPr>
        <p:txBody>
          <a:bodyPr>
            <a:normAutofit/>
          </a:bodyPr>
          <a:lstStyle/>
          <a:p>
            <a:r>
              <a:rPr kumimoji="1" lang="ja-JP" altLang="en-US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会社のご紹介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D2798D5A-A57F-B4C4-4FA6-03D0F4B7B93C}"/>
              </a:ext>
            </a:extLst>
          </p:cNvPr>
          <p:cNvCxnSpPr/>
          <p:nvPr/>
        </p:nvCxnSpPr>
        <p:spPr>
          <a:xfrm>
            <a:off x="868680" y="1314450"/>
            <a:ext cx="1045464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スライド ズーム 8">
                <a:extLst>
                  <a:ext uri="{FF2B5EF4-FFF2-40B4-BE49-F238E27FC236}">
                    <a16:creationId xmlns:a16="http://schemas.microsoft.com/office/drawing/2014/main" id="{D836BFA6-E113-7FC6-AC0D-D89E4519D650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750434605"/>
                  </p:ext>
                </p:extLst>
              </p:nvPr>
            </p:nvGraphicFramePr>
            <p:xfrm>
              <a:off x="429455" y="2429192"/>
              <a:ext cx="3240000" cy="3240000"/>
            </p:xfrm>
            <a:graphic>
              <a:graphicData uri="http://schemas.microsoft.com/office/powerpoint/2016/slidezoom">
                <pslz:sldZm>
                  <pslz:sldZmObj sldId="260" cId="3070596488">
                    <pslz:zmPr id="{A0994C1A-DDBB-4D72-8761-88DCFDFD85F9}" imageType="cover" transitionDur="15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240000" cy="3240000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スライド ズーム 8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D836BFA6-E113-7FC6-AC0D-D89E4519D65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29455" y="2429192"/>
                <a:ext cx="3240000" cy="324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スライド ズーム 10">
                <a:extLst>
                  <a:ext uri="{FF2B5EF4-FFF2-40B4-BE49-F238E27FC236}">
                    <a16:creationId xmlns:a16="http://schemas.microsoft.com/office/drawing/2014/main" id="{9A4DEE0D-80DA-B221-584A-E2ACABC4F4DF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096049133"/>
                  </p:ext>
                </p:extLst>
              </p:nvPr>
            </p:nvGraphicFramePr>
            <p:xfrm>
              <a:off x="4370687" y="2429192"/>
              <a:ext cx="3240000" cy="3240000"/>
            </p:xfrm>
            <a:graphic>
              <a:graphicData uri="http://schemas.microsoft.com/office/powerpoint/2016/slidezoom">
                <pslz:sldZm>
                  <pslz:sldZmObj sldId="261" cId="731089735">
                    <pslz:zmPr id="{FF4AFCB0-7C84-48C6-81AD-2982FE43C7DE}" imageType="cover" transitionDur="1500" showBg="0">
                      <p166:blipFill xmlns:p166="http://schemas.microsoft.com/office/powerpoint/2016/6/main"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240000" cy="3240000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スライド ズーム 10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9A4DEE0D-80DA-B221-584A-E2ACABC4F4D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370687" y="2429192"/>
                <a:ext cx="3240000" cy="324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スライド ズーム 12">
                <a:extLst>
                  <a:ext uri="{FF2B5EF4-FFF2-40B4-BE49-F238E27FC236}">
                    <a16:creationId xmlns:a16="http://schemas.microsoft.com/office/drawing/2014/main" id="{BCFDA7BE-2853-BAF9-74B2-E781DF9C6FAF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315939121"/>
                  </p:ext>
                </p:extLst>
              </p:nvPr>
            </p:nvGraphicFramePr>
            <p:xfrm>
              <a:off x="8311920" y="2429192"/>
              <a:ext cx="3240000" cy="3233909"/>
            </p:xfrm>
            <a:graphic>
              <a:graphicData uri="http://schemas.microsoft.com/office/powerpoint/2016/slidezoom">
                <pslz:sldZm>
                  <pslz:sldZmObj sldId="262" cId="2300550502">
                    <pslz:zmPr id="{80F75A89-1EE0-4C86-8D82-A576BAAFDAB1}" imageType="cover" transitionDur="1500" showBg="0">
                      <p166:blipFill xmlns:p166="http://schemas.microsoft.com/office/powerpoint/2016/6/main"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240000" cy="3233909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スライド ズーム 12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BCFDA7BE-2853-BAF9-74B2-E781DF9C6FA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311920" y="2429192"/>
                <a:ext cx="3240000" cy="323390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81931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A34F50-6C99-B880-00B1-0740C1DBA4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8190" y="459423"/>
            <a:ext cx="4328160" cy="889317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会社概要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D2798D5A-A57F-B4C4-4FA6-03D0F4B7B93C}"/>
              </a:ext>
            </a:extLst>
          </p:cNvPr>
          <p:cNvCxnSpPr/>
          <p:nvPr/>
        </p:nvCxnSpPr>
        <p:spPr>
          <a:xfrm>
            <a:off x="868680" y="1314450"/>
            <a:ext cx="1045464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図 3">
            <a:extLst>
              <a:ext uri="{FF2B5EF4-FFF2-40B4-BE49-F238E27FC236}">
                <a16:creationId xmlns:a16="http://schemas.microsoft.com/office/drawing/2014/main" id="{BCB67E3F-7A4F-BC8D-B975-59B14F3951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327910" y="1718471"/>
            <a:ext cx="7536180" cy="444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596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A34F50-6C99-B880-00B1-0740C1DBA4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8190" y="459423"/>
            <a:ext cx="4328160" cy="889317"/>
          </a:xfrm>
        </p:spPr>
        <p:txBody>
          <a:bodyPr>
            <a:normAutofit/>
          </a:bodyPr>
          <a:lstStyle/>
          <a:p>
            <a:r>
              <a:rPr kumimoji="1" lang="ja-JP" altLang="en-US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サービス内容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D2798D5A-A57F-B4C4-4FA6-03D0F4B7B93C}"/>
              </a:ext>
            </a:extLst>
          </p:cNvPr>
          <p:cNvCxnSpPr/>
          <p:nvPr/>
        </p:nvCxnSpPr>
        <p:spPr>
          <a:xfrm>
            <a:off x="868680" y="1314450"/>
            <a:ext cx="1045464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図 3">
            <a:extLst>
              <a:ext uri="{FF2B5EF4-FFF2-40B4-BE49-F238E27FC236}">
                <a16:creationId xmlns:a16="http://schemas.microsoft.com/office/drawing/2014/main" id="{9D088D87-7FE8-5305-D651-871DFC3382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613424" y="1809750"/>
            <a:ext cx="6965153" cy="4643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089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A34F50-6C99-B880-00B1-0740C1DBA4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8190" y="459423"/>
            <a:ext cx="4328160" cy="889317"/>
          </a:xfrm>
        </p:spPr>
        <p:txBody>
          <a:bodyPr>
            <a:normAutofit fontScale="90000"/>
          </a:bodyPr>
          <a:lstStyle/>
          <a:p>
            <a:r>
              <a:rPr kumimoji="1" lang="ja-JP" altLang="en-US" sz="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チームメンバー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D2798D5A-A57F-B4C4-4FA6-03D0F4B7B93C}"/>
              </a:ext>
            </a:extLst>
          </p:cNvPr>
          <p:cNvCxnSpPr/>
          <p:nvPr/>
        </p:nvCxnSpPr>
        <p:spPr>
          <a:xfrm>
            <a:off x="868680" y="1314450"/>
            <a:ext cx="1045464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図 3">
            <a:extLst>
              <a:ext uri="{FF2B5EF4-FFF2-40B4-BE49-F238E27FC236}">
                <a16:creationId xmlns:a16="http://schemas.microsoft.com/office/drawing/2014/main" id="{8B572A53-708F-CED8-82C2-7DCFC53A63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818582" y="1837055"/>
            <a:ext cx="6554837" cy="4561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550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楕円 1">
            <a:extLst>
              <a:ext uri="{FF2B5EF4-FFF2-40B4-BE49-F238E27FC236}">
                <a16:creationId xmlns:a16="http://schemas.microsoft.com/office/drawing/2014/main" id="{162418F9-FC45-E1FE-228F-A2C7570EF63D}"/>
              </a:ext>
            </a:extLst>
          </p:cNvPr>
          <p:cNvSpPr/>
          <p:nvPr/>
        </p:nvSpPr>
        <p:spPr>
          <a:xfrm>
            <a:off x="601980" y="1809000"/>
            <a:ext cx="3240000" cy="32400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</a:rPr>
              <a:t>１会社概要</a:t>
            </a:r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900E6ABA-0F7C-81FD-6A7B-8D0E809557B5}"/>
              </a:ext>
            </a:extLst>
          </p:cNvPr>
          <p:cNvSpPr/>
          <p:nvPr/>
        </p:nvSpPr>
        <p:spPr>
          <a:xfrm>
            <a:off x="4538980" y="1809000"/>
            <a:ext cx="3240000" cy="32400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</a:rPr>
              <a:t>２サービス内容</a:t>
            </a:r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235EEBC0-4471-7885-CEC6-937A1B2185F8}"/>
              </a:ext>
            </a:extLst>
          </p:cNvPr>
          <p:cNvSpPr/>
          <p:nvPr/>
        </p:nvSpPr>
        <p:spPr>
          <a:xfrm>
            <a:off x="8475980" y="1809000"/>
            <a:ext cx="3240000" cy="32400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</a:rPr>
              <a:t>３チーム</a:t>
            </a:r>
            <a:endParaRPr kumimoji="1" lang="en-US" altLang="ja-JP" sz="3200" dirty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3200" dirty="0">
                <a:solidFill>
                  <a:schemeClr val="bg1"/>
                </a:solidFill>
              </a:rPr>
              <a:t>メンバー</a:t>
            </a:r>
          </a:p>
        </p:txBody>
      </p:sp>
    </p:spTree>
    <p:extLst>
      <p:ext uri="{BB962C8B-B14F-4D97-AF65-F5344CB8AC3E}">
        <p14:creationId xmlns:p14="http://schemas.microsoft.com/office/powerpoint/2010/main" val="1348848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16</Words>
  <Application>Microsoft Office PowerPoint</Application>
  <PresentationFormat>ワイド画面</PresentationFormat>
  <Paragraphs>8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メイリオ</vt:lpstr>
      <vt:lpstr>游ゴシック</vt:lpstr>
      <vt:lpstr>游ゴシック Light</vt:lpstr>
      <vt:lpstr>Arial</vt:lpstr>
      <vt:lpstr>Office テーマ</vt:lpstr>
      <vt:lpstr>会社のご紹介</vt:lpstr>
      <vt:lpstr>会社概要</vt:lpstr>
      <vt:lpstr>サービス内容</vt:lpstr>
      <vt:lpstr>チームメンバー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会社のご紹介</dc:title>
  <dc:creator>保 藤田</dc:creator>
  <cp:lastModifiedBy>保 藤田</cp:lastModifiedBy>
  <cp:revision>2</cp:revision>
  <dcterms:created xsi:type="dcterms:W3CDTF">2023-12-08T10:58:53Z</dcterms:created>
  <dcterms:modified xsi:type="dcterms:W3CDTF">2025-03-03T12:09:00Z</dcterms:modified>
</cp:coreProperties>
</file>