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3CD1"/>
    <a:srgbClr val="461E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41" d="100"/>
          <a:sy n="41" d="100"/>
        </p:scale>
        <p:origin x="1860" y="9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787F6-340E-4EEF-9792-345A482E5BB8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0C62E-4FCB-4A1A-A40B-0F42898972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6598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787F6-340E-4EEF-9792-345A482E5BB8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0C62E-4FCB-4A1A-A40B-0F42898972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10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787F6-340E-4EEF-9792-345A482E5BB8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0C62E-4FCB-4A1A-A40B-0F42898972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5617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787F6-340E-4EEF-9792-345A482E5BB8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0C62E-4FCB-4A1A-A40B-0F42898972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997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787F6-340E-4EEF-9792-345A482E5BB8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0C62E-4FCB-4A1A-A40B-0F42898972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5559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787F6-340E-4EEF-9792-345A482E5BB8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0C62E-4FCB-4A1A-A40B-0F42898972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9956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787F6-340E-4EEF-9792-345A482E5BB8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0C62E-4FCB-4A1A-A40B-0F42898972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4800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787F6-340E-4EEF-9792-345A482E5BB8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0C62E-4FCB-4A1A-A40B-0F42898972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4190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787F6-340E-4EEF-9792-345A482E5BB8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0C62E-4FCB-4A1A-A40B-0F42898972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501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787F6-340E-4EEF-9792-345A482E5BB8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0C62E-4FCB-4A1A-A40B-0F42898972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5998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787F6-340E-4EEF-9792-345A482E5BB8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0C62E-4FCB-4A1A-A40B-0F42898972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0664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B787F6-340E-4EEF-9792-345A482E5BB8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0C62E-4FCB-4A1A-A40B-0F42898972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493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1E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/>
          <p:nvPr/>
        </p:nvSpPr>
        <p:spPr>
          <a:xfrm>
            <a:off x="6884378" y="7221414"/>
            <a:ext cx="1931377" cy="1922585"/>
          </a:xfrm>
          <a:prstGeom prst="ellipse">
            <a:avLst/>
          </a:prstGeom>
          <a:gradFill flip="none" rotWithShape="1">
            <a:gsLst>
              <a:gs pos="17000">
                <a:srgbClr val="00B0F0"/>
              </a:gs>
              <a:gs pos="37000">
                <a:srgbClr val="FF0000"/>
              </a:gs>
              <a:gs pos="78000">
                <a:srgbClr val="FFFF00"/>
              </a:gs>
              <a:gs pos="58000">
                <a:srgbClr val="00B050"/>
              </a:gs>
              <a:gs pos="94000">
                <a:srgbClr val="F43CD1"/>
              </a:gs>
            </a:gsLst>
            <a:path path="circle">
              <a:fillToRect l="100000" t="100000"/>
            </a:path>
            <a:tileRect r="-100000" b="-100000"/>
          </a:gradFill>
          <a:scene3d>
            <a:camera prst="orthographicFront"/>
            <a:lightRig rig="threePt" dir="t">
              <a:rot lat="0" lon="0" rev="1800000"/>
            </a:lightRig>
          </a:scene3d>
          <a:sp3d prstMaterial="clear">
            <a:bevelT w="635000" h="635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円/楕円 6"/>
          <p:cNvSpPr/>
          <p:nvPr/>
        </p:nvSpPr>
        <p:spPr>
          <a:xfrm>
            <a:off x="1292470" y="7221414"/>
            <a:ext cx="1931377" cy="1922585"/>
          </a:xfrm>
          <a:prstGeom prst="ellipse">
            <a:avLst/>
          </a:prstGeom>
          <a:gradFill flip="none" rotWithShape="1">
            <a:gsLst>
              <a:gs pos="17000">
                <a:srgbClr val="00B0F0"/>
              </a:gs>
              <a:gs pos="37000">
                <a:srgbClr val="FF0000"/>
              </a:gs>
              <a:gs pos="78000">
                <a:srgbClr val="FFFF00"/>
              </a:gs>
              <a:gs pos="58000">
                <a:srgbClr val="00B050"/>
              </a:gs>
              <a:gs pos="94000">
                <a:srgbClr val="F43CD1"/>
              </a:gs>
            </a:gsLst>
            <a:path path="circle">
              <a:fillToRect l="100000" t="100000"/>
            </a:path>
            <a:tileRect r="-100000" b="-100000"/>
          </a:gradFill>
          <a:scene3d>
            <a:camera prst="orthographicFront"/>
            <a:lightRig rig="threePt" dir="t">
              <a:rot lat="0" lon="0" rev="1800000"/>
            </a:lightRig>
          </a:scene3d>
          <a:sp3d prstMaterial="clear">
            <a:bevelT w="635000" h="635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6885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4.44444E-6 L -2.08333E-7 0.00023 C -0.01172 -0.03635 -0.00573 -0.0213 -0.01732 -0.04723 L -0.02695 -0.06806 C -0.02825 -0.07107 -0.02995 -0.07315 -0.03086 -0.07662 C -0.03594 -0.09908 -0.03268 -0.08936 -0.04049 -0.10695 C -0.04102 -0.11088 -0.04141 -0.11528 -0.04232 -0.11922 C -0.04336 -0.12385 -0.04531 -0.12732 -0.04622 -0.13218 C -0.04727 -0.13774 -0.04753 -0.14352 -0.04818 -0.14908 C -0.04766 -0.16899 -0.05325 -0.23079 -0.03659 -0.24283 L -0.03086 -0.247 C -0.02891 -0.25 -0.02682 -0.25255 -0.025 -0.25602 C -0.02227 -0.26088 -0.0207 -0.26945 -0.01732 -0.27269 C -0.01419 -0.27593 -0.01081 -0.27732 -0.00781 -0.28102 C -0.00495 -0.2845 -0.00299 -0.29121 -2.08333E-7 -0.29445 C 0.00482 -0.29862 0.01536 -0.30255 0.01536 -0.30232 C 0.02982 -0.32385 0.01146 -0.29885 0.02878 -0.31551 C 0.03086 -0.31783 0.03242 -0.32176 0.03451 -0.32385 C 0.03828 -0.32755 0.04271 -0.32732 0.04609 -0.33264 C 0.05404 -0.34422 0.04961 -0.33982 0.05951 -0.34514 C 0.06081 -0.34815 0.06172 -0.35186 0.06341 -0.35348 C 0.06576 -0.35672 0.06862 -0.35649 0.07109 -0.35811 C 0.07435 -0.36042 0.07747 -0.36366 0.08073 -0.3669 C 0.08333 -0.36922 0.08568 -0.37292 0.08841 -0.375 C 0.09622 -0.38218 0.1 -0.3838 0.10755 -0.38797 C 0.12096 -0.40764 0.10417 -0.38403 0.12305 -0.40533 C 0.1362 -0.41991 0.12044 -0.40903 0.13646 -0.41783 C 0.14023 -0.42385 0.14466 -0.42778 0.14792 -0.43519 C 0.17175 -0.48727 0.1487 -0.43403 0.16146 -0.46875 C 0.16263 -0.47176 0.16419 -0.47454 0.16523 -0.47755 C 0.1681 -0.48565 0.17044 -0.49468 0.17292 -0.50325 L 0.17682 -0.51575 L 0.1806 -0.54977 C 0.18125 -0.55556 0.18177 -0.56158 0.18255 -0.5676 L 0.18451 -0.57963 C 0.18385 -0.59676 0.18359 -0.61366 0.18255 -0.63102 C 0.18229 -0.63565 0.18203 -0.64075 0.1806 -0.64375 C 0.17917 -0.647 0.17682 -0.64653 0.17487 -0.64792 C 0.16745 -0.66436 0.17526 -0.64977 0.16523 -0.66065 C 0.14505 -0.68287 0.17578 -0.65556 0.15182 -0.67338 C 0.14857 -0.67616 0.14557 -0.68033 0.14219 -0.68195 C 0.13841 -0.68426 0.13451 -0.68473 0.13073 -0.68635 C 0.12747 -0.6875 0.12422 -0.68866 0.12109 -0.69028 C 0.11914 -0.69144 0.11732 -0.69375 0.11523 -0.69491 C 0.1099 -0.69746 0.09935 -0.70116 0.09414 -0.70325 C 0.06992 -0.72477 0.10039 -0.69954 0.07305 -0.71598 C 0.06484 -0.72107 0.06315 -0.72616 0.05573 -0.73311 C 0.05378 -0.73473 0.05182 -0.73588 0.04987 -0.7375 C 0.04023 -0.75857 0.05456 -0.73033 0.03451 -0.75024 C 0.03203 -0.75301 0.03099 -0.75926 0.02878 -0.76297 C 0.02643 -0.76644 0.02357 -0.76806 0.02109 -0.77153 C 0.01302 -0.78218 0.00885 -0.79422 0.00182 -0.80973 C -0.00365 -0.822 -0.00091 -0.81505 -0.00586 -0.83102 C -0.00716 -0.84237 -0.00794 -0.85417 -0.00964 -0.86505 C -0.01029 -0.86945 -0.01107 -0.87338 -0.01159 -0.87801 C -0.01237 -0.88496 -0.01289 -0.89213 -0.01354 -0.89931 C -0.01289 -0.91343 -0.01315 -0.92894 -0.01159 -0.94213 C -0.01107 -0.94746 -0.00299 -0.95741 -0.00195 -0.95926 C -0.00052 -0.96181 0.00039 -0.96528 0.00182 -0.9676 C 0.0056 -0.97408 0.01016 -0.97755 0.01341 -0.98426 C 0.02266 -1.0051 0.01094 -0.9801 0.02305 -1.00162 C 0.02448 -1.00417 0.02513 -1.00857 0.02682 -1.01019 C 0.03047 -1.0132 0.03451 -1.0132 0.03841 -1.01436 C 0.04609 -1.03149 0.0375 -1.01505 0.04987 -1.02732 C 0.05208 -1.02894 0.05352 -1.03357 0.05573 -1.03588 C 0.05872 -1.03866 0.06211 -1.03797 0.06536 -1.04005 C 0.06927 -1.04237 0.07682 -1.04862 0.07682 -1.04815 C 0.09336 -1.07292 0.0724 -1.04352 0.08841 -1.06088 C 0.0905 -1.06343 0.09206 -1.0676 0.09414 -1.06968 C 0.09779 -1.07362 0.10573 -1.07801 0.10573 -1.07778 C 0.10755 -1.08102 0.10938 -1.0845 0.11146 -1.08681 C 0.11328 -1.08912 0.1155 -1.08912 0.11719 -1.09121 C 0.12956 -1.10741 0.1082 -1.09375 0.13073 -1.10417 C 0.13255 -1.10695 0.13438 -1.10996 0.13646 -1.11274 C 0.13828 -1.11482 0.1405 -1.11482 0.14219 -1.11644 C 0.16667 -1.14769 0.13516 -1.11204 0.15573 -1.14283 C 0.15729 -1.14514 0.15951 -1.14514 0.16146 -1.14653 C 0.17292 -1.16366 0.16211 -1.14514 0.17109 -1.16829 C 0.17409 -1.17593 0.1806 -1.18866 0.1806 -1.18843 C 0.18555 -1.22061 0.17904 -1.18149 0.18646 -1.21436 C 0.18737 -1.21875 0.1875 -1.22292 0.18841 -1.22686 C 0.18932 -1.23172 0.19102 -1.23519 0.19219 -1.24005 C 0.19362 -1.24584 0.19492 -1.25093 0.19609 -1.25649 C 0.19688 -1.26088 0.19701 -1.26575 0.19792 -1.26945 C 0.19961 -1.2757 0.20182 -1.28056 0.20378 -1.28635 C 0.20651 -1.31644 0.20469 -1.3007 0.20951 -1.33334 C 0.21185 -1.34885 0.21055 -1.3419 0.21341 -1.35487 L 0.21341 -1.35417 " pathEditMode="relative" rAng="0" ptsTypes="AAAAAAAAAAAAAAAAAAAAAAAAAAAAAAAAAAAAAAAAAAAAAAAAAAAAAAAAAAAAAAAAAAAAAAAAAAAAAAAAAAAAAAAA">
                                      <p:cBhvr>
                                        <p:cTn id="6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29" y="-6773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" presetClass="emph" presetSubtype="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id="8" dur="25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10" presetClass="exit" presetSubtype="0" fill="hold" grpId="2" nodeType="withEffect">
                                  <p:stCondLst>
                                    <p:cond delay="3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823 -0.00024 L 0.11823 0.00023 C 0.13151 -0.03912 0.12487 -0.02292 0.1375 -0.0507 L 0.14804 -0.07315 C 0.14948 -0.07639 0.15143 -0.07848 0.15273 -0.08218 C 0.1582 -0.10625 0.15494 -0.09584 0.16341 -0.11482 C 0.16406 -0.11899 0.16406 -0.12385 0.16549 -0.12801 C 0.16679 -0.13287 0.16888 -0.13658 0.1694 -0.1419 C 0.1707 -0.14792 0.17135 -0.15394 0.17213 -0.15996 C 0.17135 -0.18125 0.17747 -0.24769 0.15885 -0.26042 L 0.15273 -0.26505 C 0.15013 -0.26829 0.14804 -0.27084 0.14622 -0.27454 C 0.14283 -0.27987 0.14166 -0.28912 0.1375 -0.2926 C 0.13424 -0.29607 0.1302 -0.29746 0.12695 -0.30139 C 0.12356 -0.3051 0.12148 -0.31227 0.11823 -0.31575 C 0.11289 -0.32037 0.10104 -0.32454 0.10104 -0.32431 C 0.08502 -0.34746 0.1056 -0.32061 0.08567 -0.33843 C 0.08359 -0.34098 0.08164 -0.34514 0.07955 -0.34746 C 0.07552 -0.35139 0.07031 -0.35116 0.06705 -0.35672 C 0.05768 -0.36922 0.06302 -0.36459 0.05169 -0.37014 C 0.05039 -0.37338 0.04895 -0.37732 0.04713 -0.37917 C 0.04505 -0.38264 0.04166 -0.38241 0.03841 -0.38403 C 0.03502 -0.38658 0.03177 -0.39005 0.02773 -0.39352 C 0.025 -0.39607 0.02239 -0.4 0.01914 -0.40232 C 0.01041 -0.40996 0.00638 -0.41158 -0.00222 -0.41621 C -0.01693 -0.43727 0.00169 -0.41181 -0.0194 -0.43473 C -0.03412 -0.45047 -0.01615 -0.43866 -0.03412 -0.44815 C -0.03881 -0.45463 -0.04349 -0.4588 -0.04753 -0.46737 C -0.07422 -0.52269 -0.04818 -0.46598 -0.06198 -0.50278 C -0.06342 -0.50602 -0.0655 -0.50903 -0.06615 -0.51227 C -0.0694 -0.52084 -0.07214 -0.53079 -0.07474 -0.54028 L -0.07943 -0.55325 L -0.08347 -0.58959 C -0.08412 -0.59607 -0.08477 -0.60232 -0.0862 -0.60926 L -0.08802 -0.62176 C -0.08737 -0.64005 -0.08685 -0.65811 -0.0862 -0.67686 C -0.08542 -0.68218 -0.08542 -0.68774 -0.08347 -0.69051 C -0.08203 -0.69422 -0.07943 -0.69352 -0.07735 -0.69491 C -0.06875 -0.7125 -0.07735 -0.69676 -0.06615 -0.70857 C -0.04414 -0.73241 -0.07813 -0.70301 -0.05157 -0.72223 C -0.04818 -0.72524 -0.04414 -0.72963 -0.04076 -0.73125 C -0.03685 -0.73403 -0.0323 -0.73426 -0.02813 -0.73612 C -0.02422 -0.73727 -0.02084 -0.73866 -0.01693 -0.74028 C -0.01485 -0.74144 -0.01302 -0.74399 -0.01094 -0.74514 C -0.00495 -0.74792 0.00716 -0.75186 0.01315 -0.75417 C 0.04036 -0.77732 0.00573 -0.75024 0.03632 -0.76783 C 0.04583 -0.77338 0.04765 -0.77871 0.0556 -0.78612 C 0.05833 -0.78797 0.06015 -0.78912 0.06224 -0.79098 C 0.07304 -0.81343 0.05703 -0.78334 0.07955 -0.80463 C 0.08229 -0.80764 0.08359 -0.81436 0.08567 -0.81829 C 0.08893 -0.822 0.09166 -0.82362 0.09414 -0.82732 C 0.10364 -0.83889 0.1082 -0.85162 0.11614 -0.86829 C 0.12226 -0.88149 0.11901 -0.87408 0.12487 -0.89121 C 0.1263 -0.90348 0.12695 -0.91598 0.12877 -0.92778 C 0.12942 -0.93241 0.1302 -0.93658 0.13086 -0.94167 C 0.13216 -0.94908 0.13216 -0.95672 0.13346 -0.96436 C 0.13216 -0.97963 0.13281 -0.99676 0.13086 -1.01088 C 0.1302 -1.01598 0.12148 -1.02662 0.12031 -1.02871 C 0.11901 -1.03195 0.11744 -1.03542 0.11614 -1.0382 C 0.11158 -1.04468 0.10703 -1.04862 0.10286 -1.05602 C 0.09297 -1.07801 0.1056 -1.05116 0.09231 -1.07408 C 0.09088 -1.07686 0.09023 -1.08149 0.08828 -1.08334 C 0.08437 -1.08658 0.07955 -1.08658 0.07487 -1.08774 C 0.06705 -1.10625 0.0763 -1.08843 0.06224 -1.10162 C 0.05963 -1.10348 0.05833 -1.10834 0.0556 -1.11088 C 0.05234 -1.11389 0.04895 -1.1132 0.04505 -1.11528 C 0.04088 -1.11783 0.03242 -1.12454 0.03242 -1.12408 C 0.01367 -1.15047 0.03698 -1.11922 0.01914 -1.13774 C 0.01705 -1.14051 0.0151 -1.14491 0.01315 -1.147 C 0.00911 -1.15139 -0.00013 -1.15602 -0.00013 -1.15579 C -0.00222 -1.15926 -0.00417 -1.16297 -0.00625 -1.16551 C -0.00808 -1.16806 -0.01094 -1.16806 -0.01302 -1.17014 C -0.0267 -1.1875 -0.00287 -1.17292 -0.02813 -1.18403 C -0.03021 -1.18704 -0.0323 -1.19028 -0.03412 -1.19306 C -0.0362 -1.19537 -0.03881 -1.19537 -0.04076 -1.197 C -0.0681 -1.23056 -0.03295 -1.1926 -0.05612 -1.2257 C -0.05743 -1.22778 -0.06016 -1.22778 -0.06198 -1.22917 C -0.07474 -1.24769 -0.06276 -1.22778 -0.07279 -1.25255 C -0.07605 -1.26088 -0.08347 -1.27454 -0.08347 -1.27431 C -0.08946 -1.3088 -0.08203 -1.26667 -0.09011 -1.30209 C -0.09141 -1.30672 -0.09141 -1.31112 -0.09206 -1.31551 C -0.09349 -1.32061 -0.09532 -1.32431 -0.09662 -1.32963 C -0.09805 -1.33565 -0.09935 -1.34121 -0.10052 -1.34723 C -0.10209 -1.35186 -0.10209 -1.35718 -0.10274 -1.36112 C -0.10482 -1.36783 -0.1073 -1.37292 -0.10938 -1.37917 C -0.11276 -1.41158 -0.11068 -1.39468 -0.11589 -1.42963 C -0.11862 -1.4463 -0.11732 -1.43866 -0.1198 -1.45278 L -0.1198 -1.45186 " pathEditMode="relative" rAng="0" ptsTypes="AAAAAAAAAAAAAAAAAAAAAAAAAAAAAAAAAAAAAAAAAAAAAAAAAAAAAAAAAAAAAAAAAAAAAAAAAAAAAAAAAAAAAAAA">
                                      <p:cBhvr>
                                        <p:cTn id="13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93" y="-72616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6" presetClass="emph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15" dur="75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2" nodeType="withEffect">
                                  <p:stCondLst>
                                    <p:cond delay="4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  <p:bldP spid="7" grpId="0" animBg="1"/>
      <p:bldP spid="7" grpId="1" animBg="1"/>
      <p:bldP spid="7" grpId="2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藤田</dc:creator>
  <cp:lastModifiedBy>藤田</cp:lastModifiedBy>
  <cp:revision>5</cp:revision>
  <dcterms:created xsi:type="dcterms:W3CDTF">2022-02-23T01:01:20Z</dcterms:created>
  <dcterms:modified xsi:type="dcterms:W3CDTF">2022-02-23T01:40:21Z</dcterms:modified>
</cp:coreProperties>
</file>