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1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38" y="72"/>
      </p:cViewPr>
      <p:guideLst>
        <p:guide orient="horz" pos="247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35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890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62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3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21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442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04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273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46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92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082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D18A0-0D18-407C-AC09-57F3D8E9FE0E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68D76-E869-4E87-8756-ADBED979F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0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リーフォーム 7"/>
          <p:cNvSpPr>
            <a:spLocks noChangeAspect="1"/>
          </p:cNvSpPr>
          <p:nvPr/>
        </p:nvSpPr>
        <p:spPr>
          <a:xfrm>
            <a:off x="3756000" y="1089000"/>
            <a:ext cx="4680000" cy="4680000"/>
          </a:xfrm>
          <a:custGeom>
            <a:avLst/>
            <a:gdLst>
              <a:gd name="connsiteX0" fmla="*/ 2340000 w 4680000"/>
              <a:gd name="connsiteY0" fmla="*/ 360000 h 4680000"/>
              <a:gd name="connsiteX1" fmla="*/ 360000 w 4680000"/>
              <a:gd name="connsiteY1" fmla="*/ 2340000 h 4680000"/>
              <a:gd name="connsiteX2" fmla="*/ 2340000 w 4680000"/>
              <a:gd name="connsiteY2" fmla="*/ 4320000 h 4680000"/>
              <a:gd name="connsiteX3" fmla="*/ 4320000 w 4680000"/>
              <a:gd name="connsiteY3" fmla="*/ 2340000 h 4680000"/>
              <a:gd name="connsiteX4" fmla="*/ 2340000 w 4680000"/>
              <a:gd name="connsiteY4" fmla="*/ 360000 h 4680000"/>
              <a:gd name="connsiteX5" fmla="*/ 2340000 w 4680000"/>
              <a:gd name="connsiteY5" fmla="*/ 0 h 4680000"/>
              <a:gd name="connsiteX6" fmla="*/ 4680000 w 4680000"/>
              <a:gd name="connsiteY6" fmla="*/ 2340000 h 4680000"/>
              <a:gd name="connsiteX7" fmla="*/ 2340000 w 4680000"/>
              <a:gd name="connsiteY7" fmla="*/ 4680000 h 4680000"/>
              <a:gd name="connsiteX8" fmla="*/ 0 w 4680000"/>
              <a:gd name="connsiteY8" fmla="*/ 2340000 h 4680000"/>
              <a:gd name="connsiteX9" fmla="*/ 2340000 w 4680000"/>
              <a:gd name="connsiteY9" fmla="*/ 0 h 46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80000" h="4680000">
                <a:moveTo>
                  <a:pt x="2340000" y="360000"/>
                </a:moveTo>
                <a:cubicBezTo>
                  <a:pt x="1246476" y="360000"/>
                  <a:pt x="360000" y="1246476"/>
                  <a:pt x="360000" y="2340000"/>
                </a:cubicBezTo>
                <a:cubicBezTo>
                  <a:pt x="360000" y="3433524"/>
                  <a:pt x="1246476" y="4320000"/>
                  <a:pt x="2340000" y="4320000"/>
                </a:cubicBezTo>
                <a:cubicBezTo>
                  <a:pt x="3433524" y="4320000"/>
                  <a:pt x="4320000" y="3433524"/>
                  <a:pt x="4320000" y="2340000"/>
                </a:cubicBezTo>
                <a:cubicBezTo>
                  <a:pt x="4320000" y="1246476"/>
                  <a:pt x="3433524" y="360000"/>
                  <a:pt x="2340000" y="360000"/>
                </a:cubicBezTo>
                <a:close/>
                <a:moveTo>
                  <a:pt x="2340000" y="0"/>
                </a:moveTo>
                <a:cubicBezTo>
                  <a:pt x="3632346" y="0"/>
                  <a:pt x="4680000" y="1047654"/>
                  <a:pt x="4680000" y="2340000"/>
                </a:cubicBezTo>
                <a:cubicBezTo>
                  <a:pt x="4680000" y="3632346"/>
                  <a:pt x="3632346" y="4680000"/>
                  <a:pt x="2340000" y="4680000"/>
                </a:cubicBezTo>
                <a:cubicBezTo>
                  <a:pt x="1047654" y="4680000"/>
                  <a:pt x="0" y="3632346"/>
                  <a:pt x="0" y="2340000"/>
                </a:cubicBezTo>
                <a:cubicBezTo>
                  <a:pt x="0" y="1047654"/>
                  <a:pt x="1047654" y="0"/>
                  <a:pt x="234000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>
            <a:spLocks/>
          </p:cNvSpPr>
          <p:nvPr/>
        </p:nvSpPr>
        <p:spPr>
          <a:xfrm>
            <a:off x="5232966" y="1473660"/>
            <a:ext cx="1726069" cy="3910680"/>
          </a:xfrm>
          <a:prstGeom prst="rect">
            <a:avLst/>
          </a:prstGeom>
          <a:noFill/>
        </p:spPr>
        <p:txBody>
          <a:bodyPr wrap="square" rtlCol="0" anchor="t" anchorCtr="1">
            <a:noAutofit/>
          </a:bodyPr>
          <a:lstStyle/>
          <a:p>
            <a:r>
              <a:rPr kumimoji="1" lang="ja-JP" altLang="en-US" sz="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５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500660" y="118647"/>
            <a:ext cx="71906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カウントダウンタイマー</a:t>
            </a:r>
          </a:p>
        </p:txBody>
      </p:sp>
      <p:sp>
        <p:nvSpPr>
          <p:cNvPr id="22" name="テキスト ボックス 21"/>
          <p:cNvSpPr txBox="1">
            <a:spLocks/>
          </p:cNvSpPr>
          <p:nvPr/>
        </p:nvSpPr>
        <p:spPr>
          <a:xfrm>
            <a:off x="5232966" y="1473660"/>
            <a:ext cx="1726069" cy="3910680"/>
          </a:xfrm>
          <a:prstGeom prst="rect">
            <a:avLst/>
          </a:prstGeom>
          <a:noFill/>
        </p:spPr>
        <p:txBody>
          <a:bodyPr wrap="square" rtlCol="0" anchor="t" anchorCtr="1">
            <a:noAutofit/>
          </a:bodyPr>
          <a:lstStyle/>
          <a:p>
            <a:r>
              <a:rPr kumimoji="1" lang="ja-JP" altLang="en-US" sz="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４</a:t>
            </a:r>
          </a:p>
        </p:txBody>
      </p:sp>
      <p:sp>
        <p:nvSpPr>
          <p:cNvPr id="23" name="テキスト ボックス 22"/>
          <p:cNvSpPr txBox="1">
            <a:spLocks/>
          </p:cNvSpPr>
          <p:nvPr/>
        </p:nvSpPr>
        <p:spPr>
          <a:xfrm>
            <a:off x="5232966" y="1473660"/>
            <a:ext cx="1726069" cy="3910680"/>
          </a:xfrm>
          <a:prstGeom prst="rect">
            <a:avLst/>
          </a:prstGeom>
          <a:noFill/>
        </p:spPr>
        <p:txBody>
          <a:bodyPr wrap="square" rtlCol="0" anchor="t" anchorCtr="1">
            <a:noAutofit/>
          </a:bodyPr>
          <a:lstStyle/>
          <a:p>
            <a:r>
              <a:rPr kumimoji="1" lang="ja-JP" altLang="en-US" sz="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３</a:t>
            </a:r>
          </a:p>
        </p:txBody>
      </p:sp>
      <p:sp>
        <p:nvSpPr>
          <p:cNvPr id="24" name="テキスト ボックス 23"/>
          <p:cNvSpPr txBox="1">
            <a:spLocks/>
          </p:cNvSpPr>
          <p:nvPr/>
        </p:nvSpPr>
        <p:spPr>
          <a:xfrm>
            <a:off x="5232966" y="1473660"/>
            <a:ext cx="1726069" cy="3910680"/>
          </a:xfrm>
          <a:prstGeom prst="rect">
            <a:avLst/>
          </a:prstGeom>
          <a:noFill/>
        </p:spPr>
        <p:txBody>
          <a:bodyPr wrap="square" rtlCol="0" anchor="t" anchorCtr="1">
            <a:noAutofit/>
          </a:bodyPr>
          <a:lstStyle/>
          <a:p>
            <a:r>
              <a:rPr kumimoji="1" lang="ja-JP" altLang="en-US" sz="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２</a:t>
            </a:r>
          </a:p>
        </p:txBody>
      </p:sp>
      <p:sp>
        <p:nvSpPr>
          <p:cNvPr id="25" name="テキスト ボックス 24"/>
          <p:cNvSpPr txBox="1">
            <a:spLocks/>
          </p:cNvSpPr>
          <p:nvPr/>
        </p:nvSpPr>
        <p:spPr>
          <a:xfrm>
            <a:off x="5232966" y="1473660"/>
            <a:ext cx="1726069" cy="3910680"/>
          </a:xfrm>
          <a:prstGeom prst="rect">
            <a:avLst/>
          </a:prstGeom>
          <a:noFill/>
        </p:spPr>
        <p:txBody>
          <a:bodyPr wrap="square" rtlCol="0" anchor="t" anchorCtr="1">
            <a:noAutofit/>
          </a:bodyPr>
          <a:lstStyle/>
          <a:p>
            <a:r>
              <a:rPr kumimoji="1" lang="ja-JP" altLang="en-US" sz="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１</a:t>
            </a:r>
          </a:p>
        </p:txBody>
      </p:sp>
    </p:spTree>
    <p:extLst>
      <p:ext uri="{BB962C8B-B14F-4D97-AF65-F5344CB8AC3E}">
        <p14:creationId xmlns:p14="http://schemas.microsoft.com/office/powerpoint/2010/main" val="332339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2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5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204014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1135694" y="1567597"/>
            <a:ext cx="1044670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始まり</a:t>
            </a:r>
            <a:endParaRPr kumimoji="1" lang="en-US" altLang="ja-JP" sz="10000" dirty="0">
              <a:solidFill>
                <a:srgbClr val="FF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055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リーフォーム 5"/>
          <p:cNvSpPr>
            <a:spLocks noChangeAspect="1"/>
          </p:cNvSpPr>
          <p:nvPr/>
        </p:nvSpPr>
        <p:spPr>
          <a:xfrm>
            <a:off x="3769648" y="1593967"/>
            <a:ext cx="4680000" cy="4680000"/>
          </a:xfrm>
          <a:custGeom>
            <a:avLst/>
            <a:gdLst>
              <a:gd name="connsiteX0" fmla="*/ 2340000 w 4680000"/>
              <a:gd name="connsiteY0" fmla="*/ 360000 h 4680000"/>
              <a:gd name="connsiteX1" fmla="*/ 360000 w 4680000"/>
              <a:gd name="connsiteY1" fmla="*/ 2340000 h 4680000"/>
              <a:gd name="connsiteX2" fmla="*/ 2340000 w 4680000"/>
              <a:gd name="connsiteY2" fmla="*/ 4320000 h 4680000"/>
              <a:gd name="connsiteX3" fmla="*/ 4320000 w 4680000"/>
              <a:gd name="connsiteY3" fmla="*/ 2340000 h 4680000"/>
              <a:gd name="connsiteX4" fmla="*/ 2340000 w 4680000"/>
              <a:gd name="connsiteY4" fmla="*/ 360000 h 4680000"/>
              <a:gd name="connsiteX5" fmla="*/ 2340000 w 4680000"/>
              <a:gd name="connsiteY5" fmla="*/ 0 h 4680000"/>
              <a:gd name="connsiteX6" fmla="*/ 4680000 w 4680000"/>
              <a:gd name="connsiteY6" fmla="*/ 2340000 h 4680000"/>
              <a:gd name="connsiteX7" fmla="*/ 2340000 w 4680000"/>
              <a:gd name="connsiteY7" fmla="*/ 4680000 h 4680000"/>
              <a:gd name="connsiteX8" fmla="*/ 0 w 4680000"/>
              <a:gd name="connsiteY8" fmla="*/ 2340000 h 4680000"/>
              <a:gd name="connsiteX9" fmla="*/ 2340000 w 4680000"/>
              <a:gd name="connsiteY9" fmla="*/ 0 h 46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80000" h="4680000">
                <a:moveTo>
                  <a:pt x="2340000" y="360000"/>
                </a:moveTo>
                <a:cubicBezTo>
                  <a:pt x="1246476" y="360000"/>
                  <a:pt x="360000" y="1246476"/>
                  <a:pt x="360000" y="2340000"/>
                </a:cubicBezTo>
                <a:cubicBezTo>
                  <a:pt x="360000" y="3433524"/>
                  <a:pt x="1246476" y="4320000"/>
                  <a:pt x="2340000" y="4320000"/>
                </a:cubicBezTo>
                <a:cubicBezTo>
                  <a:pt x="3433524" y="4320000"/>
                  <a:pt x="4320000" y="3433524"/>
                  <a:pt x="4320000" y="2340000"/>
                </a:cubicBezTo>
                <a:cubicBezTo>
                  <a:pt x="4320000" y="1246476"/>
                  <a:pt x="3433524" y="360000"/>
                  <a:pt x="2340000" y="360000"/>
                </a:cubicBezTo>
                <a:close/>
                <a:moveTo>
                  <a:pt x="2340000" y="0"/>
                </a:moveTo>
                <a:cubicBezTo>
                  <a:pt x="3632346" y="0"/>
                  <a:pt x="4680000" y="1047654"/>
                  <a:pt x="4680000" y="2340000"/>
                </a:cubicBezTo>
                <a:cubicBezTo>
                  <a:pt x="4680000" y="3632346"/>
                  <a:pt x="3632346" y="4680000"/>
                  <a:pt x="2340000" y="4680000"/>
                </a:cubicBezTo>
                <a:cubicBezTo>
                  <a:pt x="1047654" y="4680000"/>
                  <a:pt x="0" y="3632346"/>
                  <a:pt x="0" y="2340000"/>
                </a:cubicBezTo>
                <a:cubicBezTo>
                  <a:pt x="0" y="1047654"/>
                  <a:pt x="1047654" y="0"/>
                  <a:pt x="234000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694597" y="224895"/>
            <a:ext cx="88028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dirty="0">
                <a:solidFill>
                  <a:schemeClr val="bg1">
                    <a:lumMod val="8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カウントダウンタイマー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243016" y="2041141"/>
            <a:ext cx="1733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243016" y="2041141"/>
            <a:ext cx="1733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243016" y="2041141"/>
            <a:ext cx="1733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43016" y="2041141"/>
            <a:ext cx="1733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243016" y="2041141"/>
            <a:ext cx="1733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527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9" grpId="0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204014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764276" y="1567597"/>
            <a:ext cx="1081812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ご卒業</a:t>
            </a:r>
            <a:endParaRPr lang="en-US" altLang="ja-JP" sz="10000" dirty="0">
              <a:solidFill>
                <a:srgbClr val="FF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kumimoji="1" lang="ja-JP" altLang="en-US" sz="1000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おめでとうございます</a:t>
            </a:r>
            <a:endParaRPr kumimoji="1" lang="en-US" altLang="ja-JP" sz="10000" dirty="0">
              <a:solidFill>
                <a:srgbClr val="FF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192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リーフォーム 5"/>
          <p:cNvSpPr>
            <a:spLocks noChangeAspect="1"/>
          </p:cNvSpPr>
          <p:nvPr/>
        </p:nvSpPr>
        <p:spPr>
          <a:xfrm>
            <a:off x="517139" y="1470717"/>
            <a:ext cx="4680000" cy="4680000"/>
          </a:xfrm>
          <a:custGeom>
            <a:avLst/>
            <a:gdLst>
              <a:gd name="connsiteX0" fmla="*/ 2340000 w 4680000"/>
              <a:gd name="connsiteY0" fmla="*/ 360000 h 4680000"/>
              <a:gd name="connsiteX1" fmla="*/ 360000 w 4680000"/>
              <a:gd name="connsiteY1" fmla="*/ 2340000 h 4680000"/>
              <a:gd name="connsiteX2" fmla="*/ 2340000 w 4680000"/>
              <a:gd name="connsiteY2" fmla="*/ 4320000 h 4680000"/>
              <a:gd name="connsiteX3" fmla="*/ 4320000 w 4680000"/>
              <a:gd name="connsiteY3" fmla="*/ 2340000 h 4680000"/>
              <a:gd name="connsiteX4" fmla="*/ 2340000 w 4680000"/>
              <a:gd name="connsiteY4" fmla="*/ 360000 h 4680000"/>
              <a:gd name="connsiteX5" fmla="*/ 2340000 w 4680000"/>
              <a:gd name="connsiteY5" fmla="*/ 0 h 4680000"/>
              <a:gd name="connsiteX6" fmla="*/ 4680000 w 4680000"/>
              <a:gd name="connsiteY6" fmla="*/ 2340000 h 4680000"/>
              <a:gd name="connsiteX7" fmla="*/ 2340000 w 4680000"/>
              <a:gd name="connsiteY7" fmla="*/ 4680000 h 4680000"/>
              <a:gd name="connsiteX8" fmla="*/ 0 w 4680000"/>
              <a:gd name="connsiteY8" fmla="*/ 2340000 h 4680000"/>
              <a:gd name="connsiteX9" fmla="*/ 2340000 w 4680000"/>
              <a:gd name="connsiteY9" fmla="*/ 0 h 46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80000" h="4680000">
                <a:moveTo>
                  <a:pt x="2340000" y="360000"/>
                </a:moveTo>
                <a:cubicBezTo>
                  <a:pt x="1246476" y="360000"/>
                  <a:pt x="360000" y="1246476"/>
                  <a:pt x="360000" y="2340000"/>
                </a:cubicBezTo>
                <a:cubicBezTo>
                  <a:pt x="360000" y="3433524"/>
                  <a:pt x="1246476" y="4320000"/>
                  <a:pt x="2340000" y="4320000"/>
                </a:cubicBezTo>
                <a:cubicBezTo>
                  <a:pt x="3433524" y="4320000"/>
                  <a:pt x="4320000" y="3433524"/>
                  <a:pt x="4320000" y="2340000"/>
                </a:cubicBezTo>
                <a:cubicBezTo>
                  <a:pt x="4320000" y="1246476"/>
                  <a:pt x="3433524" y="360000"/>
                  <a:pt x="2340000" y="360000"/>
                </a:cubicBezTo>
                <a:close/>
                <a:moveTo>
                  <a:pt x="2340000" y="0"/>
                </a:moveTo>
                <a:cubicBezTo>
                  <a:pt x="3632346" y="0"/>
                  <a:pt x="4680000" y="1047654"/>
                  <a:pt x="4680000" y="2340000"/>
                </a:cubicBezTo>
                <a:cubicBezTo>
                  <a:pt x="4680000" y="3632346"/>
                  <a:pt x="3632346" y="4680000"/>
                  <a:pt x="2340000" y="4680000"/>
                </a:cubicBezTo>
                <a:cubicBezTo>
                  <a:pt x="1047654" y="4680000"/>
                  <a:pt x="0" y="3632346"/>
                  <a:pt x="0" y="2340000"/>
                </a:cubicBezTo>
                <a:cubicBezTo>
                  <a:pt x="0" y="1047654"/>
                  <a:pt x="1047654" y="0"/>
                  <a:pt x="234000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694597" y="224895"/>
            <a:ext cx="88028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dirty="0">
                <a:solidFill>
                  <a:schemeClr val="bg1">
                    <a:lumMod val="8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カウントダウンタイマー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336274" y="1536174"/>
            <a:ext cx="1733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256365" y="2227574"/>
            <a:ext cx="1733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679340" y="2721169"/>
            <a:ext cx="1733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9102314" y="3072348"/>
            <a:ext cx="1733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0606220" y="3599175"/>
            <a:ext cx="1733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0256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9" grpId="0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22</Words>
  <Application>Microsoft Office PowerPoint</Application>
  <PresentationFormat>ワイド画面</PresentationFormat>
  <Paragraphs>21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HGP創英ﾌﾟﾚｾﾞﾝｽEB</vt:lpstr>
      <vt:lpstr>HG丸ｺﾞｼｯｸM-PRO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</dc:creator>
  <cp:lastModifiedBy>保 藤田</cp:lastModifiedBy>
  <cp:revision>37</cp:revision>
  <dcterms:created xsi:type="dcterms:W3CDTF">2021-12-03T11:58:51Z</dcterms:created>
  <dcterms:modified xsi:type="dcterms:W3CDTF">2026-01-18T21:15:00Z</dcterms:modified>
</cp:coreProperties>
</file>